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 id="2147483773" r:id="rId2"/>
  </p:sldMasterIdLst>
  <p:notesMasterIdLst>
    <p:notesMasterId r:id="rId13"/>
  </p:notesMasterIdLst>
  <p:handoutMasterIdLst>
    <p:handoutMasterId r:id="rId14"/>
  </p:handoutMasterIdLst>
  <p:sldIdLst>
    <p:sldId id="437" r:id="rId3"/>
    <p:sldId id="526" r:id="rId4"/>
    <p:sldId id="535" r:id="rId5"/>
    <p:sldId id="488" r:id="rId6"/>
    <p:sldId id="489" r:id="rId7"/>
    <p:sldId id="445" r:id="rId8"/>
    <p:sldId id="260" r:id="rId9"/>
    <p:sldId id="429" r:id="rId10"/>
    <p:sldId id="533" r:id="rId11"/>
    <p:sldId id="380" r:id="rId12"/>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CEFE"/>
    <a:srgbClr val="EBF0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86827" autoAdjust="0"/>
  </p:normalViewPr>
  <p:slideViewPr>
    <p:cSldViewPr>
      <p:cViewPr varScale="1">
        <p:scale>
          <a:sx n="65" d="100"/>
          <a:sy n="65" d="100"/>
        </p:scale>
        <p:origin x="996"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18831" cy="493316"/>
          </a:xfrm>
          <a:prstGeom prst="rect">
            <a:avLst/>
          </a:prstGeom>
          <a:noFill/>
          <a:ln>
            <a:noFill/>
          </a:ln>
          <a:effectLst/>
          <a:extLst/>
        </p:spPr>
        <p:txBody>
          <a:bodyPr vert="horz" wrap="square" lIns="91435" tIns="45717" rIns="91435" bIns="45717" numCol="1" anchor="t" anchorCtr="0" compatLnSpc="1">
            <a:prstTxWarp prst="textNoShape">
              <a:avLst/>
            </a:prstTxWarp>
          </a:bodyPr>
          <a:lstStyle>
            <a:lvl1pPr>
              <a:defRPr sz="1200"/>
            </a:lvl1pPr>
          </a:lstStyle>
          <a:p>
            <a:pPr>
              <a:defRPr/>
            </a:pPr>
            <a:endParaRPr lang="fr-FR" altLang="fr-FR"/>
          </a:p>
        </p:txBody>
      </p:sp>
      <p:sp>
        <p:nvSpPr>
          <p:cNvPr id="75779" name="Rectangle 3"/>
          <p:cNvSpPr>
            <a:spLocks noGrp="1" noChangeArrowheads="1"/>
          </p:cNvSpPr>
          <p:nvPr>
            <p:ph type="dt" sz="quarter" idx="1"/>
          </p:nvPr>
        </p:nvSpPr>
        <p:spPr bwMode="auto">
          <a:xfrm>
            <a:off x="3816933" y="0"/>
            <a:ext cx="2918831" cy="493316"/>
          </a:xfrm>
          <a:prstGeom prst="rect">
            <a:avLst/>
          </a:prstGeom>
          <a:noFill/>
          <a:ln>
            <a:noFill/>
          </a:ln>
          <a:effectLst/>
          <a:extLst/>
        </p:spPr>
        <p:txBody>
          <a:bodyPr vert="horz" wrap="square" lIns="91435" tIns="45717" rIns="91435" bIns="45717" numCol="1" anchor="t" anchorCtr="0" compatLnSpc="1">
            <a:prstTxWarp prst="textNoShape">
              <a:avLst/>
            </a:prstTxWarp>
          </a:bodyPr>
          <a:lstStyle>
            <a:lvl1pPr algn="r">
              <a:defRPr sz="1200"/>
            </a:lvl1pPr>
          </a:lstStyle>
          <a:p>
            <a:pPr>
              <a:defRPr/>
            </a:pPr>
            <a:endParaRPr lang="fr-FR" altLang="fr-FR"/>
          </a:p>
        </p:txBody>
      </p:sp>
      <p:sp>
        <p:nvSpPr>
          <p:cNvPr id="75780" name="Rectangle 4"/>
          <p:cNvSpPr>
            <a:spLocks noGrp="1" noChangeArrowheads="1"/>
          </p:cNvSpPr>
          <p:nvPr>
            <p:ph type="ftr" sz="quarter" idx="2"/>
          </p:nvPr>
        </p:nvSpPr>
        <p:spPr bwMode="auto">
          <a:xfrm>
            <a:off x="0" y="9372997"/>
            <a:ext cx="2918831" cy="493316"/>
          </a:xfrm>
          <a:prstGeom prst="rect">
            <a:avLst/>
          </a:prstGeom>
          <a:noFill/>
          <a:ln>
            <a:noFill/>
          </a:ln>
          <a:effectLst/>
          <a:extLst/>
        </p:spPr>
        <p:txBody>
          <a:bodyPr vert="horz" wrap="square" lIns="91435" tIns="45717" rIns="91435" bIns="45717" numCol="1" anchor="b" anchorCtr="0" compatLnSpc="1">
            <a:prstTxWarp prst="textNoShape">
              <a:avLst/>
            </a:prstTxWarp>
          </a:bodyPr>
          <a:lstStyle>
            <a:lvl1pPr>
              <a:defRPr sz="1200"/>
            </a:lvl1pPr>
          </a:lstStyle>
          <a:p>
            <a:pPr>
              <a:defRPr/>
            </a:pPr>
            <a:endParaRPr lang="fr-FR" altLang="fr-FR"/>
          </a:p>
        </p:txBody>
      </p:sp>
      <p:sp>
        <p:nvSpPr>
          <p:cNvPr id="75781" name="Rectangle 5"/>
          <p:cNvSpPr>
            <a:spLocks noGrp="1" noChangeArrowheads="1"/>
          </p:cNvSpPr>
          <p:nvPr>
            <p:ph type="sldNum" sz="quarter" idx="3"/>
          </p:nvPr>
        </p:nvSpPr>
        <p:spPr bwMode="auto">
          <a:xfrm>
            <a:off x="3816933" y="9372997"/>
            <a:ext cx="2918831" cy="493316"/>
          </a:xfrm>
          <a:prstGeom prst="rect">
            <a:avLst/>
          </a:prstGeom>
          <a:noFill/>
          <a:ln>
            <a:noFill/>
          </a:ln>
          <a:effectLst/>
          <a:extLst/>
        </p:spPr>
        <p:txBody>
          <a:bodyPr vert="horz" wrap="square" lIns="91435" tIns="45717" rIns="91435" bIns="45717" numCol="1" anchor="b" anchorCtr="0" compatLnSpc="1">
            <a:prstTxWarp prst="textNoShape">
              <a:avLst/>
            </a:prstTxWarp>
          </a:bodyPr>
          <a:lstStyle>
            <a:lvl1pPr algn="r">
              <a:defRPr sz="1200"/>
            </a:lvl1pPr>
          </a:lstStyle>
          <a:p>
            <a:pPr>
              <a:defRPr/>
            </a:pPr>
            <a:fld id="{5A8C483A-B940-4850-885B-D8C86A65B04D}" type="slidenum">
              <a:rPr lang="fr-FR" altLang="fr-FR"/>
              <a:pPr>
                <a:defRPr/>
              </a:pPr>
              <a:t>‹N°›</a:t>
            </a:fld>
            <a:endParaRPr lang="fr-FR" altLang="fr-FR"/>
          </a:p>
        </p:txBody>
      </p:sp>
    </p:spTree>
    <p:extLst>
      <p:ext uri="{BB962C8B-B14F-4D97-AF65-F5344CB8AC3E}">
        <p14:creationId xmlns:p14="http://schemas.microsoft.com/office/powerpoint/2010/main" val="26703270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hdr" sz="quarter"/>
          </p:nvPr>
        </p:nvSpPr>
        <p:spPr bwMode="auto">
          <a:xfrm>
            <a:off x="0" y="0"/>
            <a:ext cx="2918831" cy="493316"/>
          </a:xfrm>
          <a:prstGeom prst="rect">
            <a:avLst/>
          </a:prstGeom>
          <a:noFill/>
          <a:ln>
            <a:noFill/>
          </a:ln>
          <a:effectLst/>
          <a:extLst/>
        </p:spPr>
        <p:txBody>
          <a:bodyPr vert="horz" wrap="square" lIns="91435" tIns="45717" rIns="91435" bIns="45717" numCol="1" anchor="t" anchorCtr="0" compatLnSpc="1">
            <a:prstTxWarp prst="textNoShape">
              <a:avLst/>
            </a:prstTxWarp>
          </a:bodyPr>
          <a:lstStyle>
            <a:lvl1pPr>
              <a:defRPr sz="1200"/>
            </a:lvl1pPr>
          </a:lstStyle>
          <a:p>
            <a:pPr>
              <a:defRPr/>
            </a:pPr>
            <a:endParaRPr lang="fr-FR" altLang="fr-FR"/>
          </a:p>
        </p:txBody>
      </p:sp>
      <p:sp>
        <p:nvSpPr>
          <p:cNvPr id="154627" name="Rectangle 3"/>
          <p:cNvSpPr>
            <a:spLocks noGrp="1" noChangeArrowheads="1"/>
          </p:cNvSpPr>
          <p:nvPr>
            <p:ph type="dt" idx="1"/>
          </p:nvPr>
        </p:nvSpPr>
        <p:spPr bwMode="auto">
          <a:xfrm>
            <a:off x="3816933" y="0"/>
            <a:ext cx="2918831" cy="493316"/>
          </a:xfrm>
          <a:prstGeom prst="rect">
            <a:avLst/>
          </a:prstGeom>
          <a:noFill/>
          <a:ln>
            <a:noFill/>
          </a:ln>
          <a:effectLst/>
          <a:extLst/>
        </p:spPr>
        <p:txBody>
          <a:bodyPr vert="horz" wrap="square" lIns="91435" tIns="45717" rIns="91435" bIns="45717" numCol="1" anchor="t" anchorCtr="0" compatLnSpc="1">
            <a:prstTxWarp prst="textNoShape">
              <a:avLst/>
            </a:prstTxWarp>
          </a:bodyPr>
          <a:lstStyle>
            <a:lvl1pPr algn="r">
              <a:defRPr sz="1200"/>
            </a:lvl1pPr>
          </a:lstStyle>
          <a:p>
            <a:pPr>
              <a:defRPr/>
            </a:pPr>
            <a:endParaRPr lang="fr-FR" altLang="fr-FR"/>
          </a:p>
        </p:txBody>
      </p:sp>
      <p:sp>
        <p:nvSpPr>
          <p:cNvPr id="65540" name="Rectangle 4"/>
          <p:cNvSpPr>
            <a:spLocks noGrp="1" noRot="1" noChangeAspect="1" noChangeArrowheads="1" noTextEdit="1"/>
          </p:cNvSpPr>
          <p:nvPr>
            <p:ph type="sldImg" idx="2"/>
          </p:nvPr>
        </p:nvSpPr>
        <p:spPr bwMode="auto">
          <a:xfrm>
            <a:off x="79375" y="739775"/>
            <a:ext cx="65770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9" name="Rectangle 5"/>
          <p:cNvSpPr>
            <a:spLocks noGrp="1" noChangeArrowheads="1"/>
          </p:cNvSpPr>
          <p:nvPr>
            <p:ph type="body" sz="quarter" idx="3"/>
          </p:nvPr>
        </p:nvSpPr>
        <p:spPr bwMode="auto">
          <a:xfrm>
            <a:off x="898102" y="4686500"/>
            <a:ext cx="4939560" cy="4439841"/>
          </a:xfrm>
          <a:prstGeom prst="rect">
            <a:avLst/>
          </a:prstGeom>
          <a:noFill/>
          <a:ln>
            <a:noFill/>
          </a:ln>
          <a:effectLst/>
          <a:extLst/>
        </p:spPr>
        <p:txBody>
          <a:bodyPr vert="horz" wrap="square" lIns="91435" tIns="45717" rIns="91435" bIns="45717" numCol="1" anchor="t" anchorCtr="0" compatLnSpc="1">
            <a:prstTxWarp prst="textNoShape">
              <a:avLst/>
            </a:prstTxWarp>
          </a:bodyPr>
          <a:lstStyle/>
          <a:p>
            <a:pPr lvl="0"/>
            <a:r>
              <a:rPr lang="fr-FR" altLang="fr-FR" noProof="0"/>
              <a:t>Cliquez pour modifier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p>
        </p:txBody>
      </p:sp>
      <p:sp>
        <p:nvSpPr>
          <p:cNvPr id="154630" name="Rectangle 6"/>
          <p:cNvSpPr>
            <a:spLocks noGrp="1" noChangeArrowheads="1"/>
          </p:cNvSpPr>
          <p:nvPr>
            <p:ph type="ftr" sz="quarter" idx="4"/>
          </p:nvPr>
        </p:nvSpPr>
        <p:spPr bwMode="auto">
          <a:xfrm>
            <a:off x="0" y="9372997"/>
            <a:ext cx="2918831" cy="493316"/>
          </a:xfrm>
          <a:prstGeom prst="rect">
            <a:avLst/>
          </a:prstGeom>
          <a:noFill/>
          <a:ln>
            <a:noFill/>
          </a:ln>
          <a:effectLst/>
          <a:extLst/>
        </p:spPr>
        <p:txBody>
          <a:bodyPr vert="horz" wrap="square" lIns="91435" tIns="45717" rIns="91435" bIns="45717" numCol="1" anchor="b" anchorCtr="0" compatLnSpc="1">
            <a:prstTxWarp prst="textNoShape">
              <a:avLst/>
            </a:prstTxWarp>
          </a:bodyPr>
          <a:lstStyle>
            <a:lvl1pPr>
              <a:defRPr sz="1200"/>
            </a:lvl1pPr>
          </a:lstStyle>
          <a:p>
            <a:pPr>
              <a:defRPr/>
            </a:pPr>
            <a:endParaRPr lang="fr-FR" altLang="fr-FR"/>
          </a:p>
        </p:txBody>
      </p:sp>
      <p:sp>
        <p:nvSpPr>
          <p:cNvPr id="154631" name="Rectangle 7"/>
          <p:cNvSpPr>
            <a:spLocks noGrp="1" noChangeArrowheads="1"/>
          </p:cNvSpPr>
          <p:nvPr>
            <p:ph type="sldNum" sz="quarter" idx="5"/>
          </p:nvPr>
        </p:nvSpPr>
        <p:spPr bwMode="auto">
          <a:xfrm>
            <a:off x="3816933" y="9372997"/>
            <a:ext cx="2918831" cy="493316"/>
          </a:xfrm>
          <a:prstGeom prst="rect">
            <a:avLst/>
          </a:prstGeom>
          <a:noFill/>
          <a:ln>
            <a:noFill/>
          </a:ln>
          <a:effectLst/>
          <a:extLst/>
        </p:spPr>
        <p:txBody>
          <a:bodyPr vert="horz" wrap="square" lIns="91435" tIns="45717" rIns="91435" bIns="45717" numCol="1" anchor="b" anchorCtr="0" compatLnSpc="1">
            <a:prstTxWarp prst="textNoShape">
              <a:avLst/>
            </a:prstTxWarp>
          </a:bodyPr>
          <a:lstStyle>
            <a:lvl1pPr algn="r">
              <a:defRPr sz="1200"/>
            </a:lvl1pPr>
          </a:lstStyle>
          <a:p>
            <a:pPr>
              <a:defRPr/>
            </a:pPr>
            <a:fld id="{56DF690D-BB7F-4855-9F58-71BC54E8F20E}" type="slidenum">
              <a:rPr lang="fr-FR" altLang="fr-FR"/>
              <a:pPr>
                <a:defRPr/>
              </a:pPr>
              <a:t>‹N°›</a:t>
            </a:fld>
            <a:endParaRPr lang="fr-FR" altLang="fr-FR"/>
          </a:p>
        </p:txBody>
      </p:sp>
    </p:spTree>
    <p:extLst>
      <p:ext uri="{BB962C8B-B14F-4D97-AF65-F5344CB8AC3E}">
        <p14:creationId xmlns:p14="http://schemas.microsoft.com/office/powerpoint/2010/main" val="11507596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77013" cy="3700463"/>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56DF690D-BB7F-4855-9F58-71BC54E8F20E}" type="slidenum">
              <a:rPr lang="fr-FR" altLang="fr-FR" smtClean="0"/>
              <a:pPr>
                <a:defRPr/>
              </a:pPr>
              <a:t>1</a:t>
            </a:fld>
            <a:endParaRPr lang="fr-FR" altLang="fr-FR"/>
          </a:p>
        </p:txBody>
      </p:sp>
    </p:spTree>
    <p:extLst>
      <p:ext uri="{BB962C8B-B14F-4D97-AF65-F5344CB8AC3E}">
        <p14:creationId xmlns:p14="http://schemas.microsoft.com/office/powerpoint/2010/main" val="2404447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e l'image des diapositives 1"/>
          <p:cNvSpPr>
            <a:spLocks noGrp="1" noRot="1" noChangeAspect="1" noTextEdit="1"/>
          </p:cNvSpPr>
          <p:nvPr>
            <p:ph type="sldImg"/>
          </p:nvPr>
        </p:nvSpPr>
        <p:spPr>
          <a:xfrm>
            <a:off x="79375" y="739775"/>
            <a:ext cx="6577013" cy="3700463"/>
          </a:xfrm>
          <a:ln/>
        </p:spPr>
      </p:sp>
      <p:sp>
        <p:nvSpPr>
          <p:cNvPr id="67587"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67588"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07" indent="-285734" eaLnBrk="0" hangingPunct="0">
              <a:spcBef>
                <a:spcPct val="30000"/>
              </a:spcBef>
              <a:defRPr sz="1200">
                <a:solidFill>
                  <a:schemeClr val="tx1"/>
                </a:solidFill>
                <a:latin typeface="Times New Roman" pitchFamily="18" charset="0"/>
              </a:defRPr>
            </a:lvl2pPr>
            <a:lvl3pPr marL="1142934" indent="-228586" eaLnBrk="0" hangingPunct="0">
              <a:spcBef>
                <a:spcPct val="30000"/>
              </a:spcBef>
              <a:defRPr sz="1200">
                <a:solidFill>
                  <a:schemeClr val="tx1"/>
                </a:solidFill>
                <a:latin typeface="Times New Roman" pitchFamily="18" charset="0"/>
              </a:defRPr>
            </a:lvl3pPr>
            <a:lvl4pPr marL="1600108" indent="-228586" eaLnBrk="0" hangingPunct="0">
              <a:spcBef>
                <a:spcPct val="30000"/>
              </a:spcBef>
              <a:defRPr sz="1200">
                <a:solidFill>
                  <a:schemeClr val="tx1"/>
                </a:solidFill>
                <a:latin typeface="Times New Roman" pitchFamily="18" charset="0"/>
              </a:defRPr>
            </a:lvl4pPr>
            <a:lvl5pPr marL="2057281" indent="-228586" eaLnBrk="0" hangingPunct="0">
              <a:spcBef>
                <a:spcPct val="30000"/>
              </a:spcBef>
              <a:defRPr sz="1200">
                <a:solidFill>
                  <a:schemeClr val="tx1"/>
                </a:solidFill>
                <a:latin typeface="Times New Roman" pitchFamily="18" charset="0"/>
              </a:defRPr>
            </a:lvl5pPr>
            <a:lvl6pPr marL="2514455" indent="-228586" eaLnBrk="0" fontAlgn="base" hangingPunct="0">
              <a:spcBef>
                <a:spcPct val="30000"/>
              </a:spcBef>
              <a:spcAft>
                <a:spcPct val="0"/>
              </a:spcAft>
              <a:defRPr sz="1200">
                <a:solidFill>
                  <a:schemeClr val="tx1"/>
                </a:solidFill>
                <a:latin typeface="Times New Roman" pitchFamily="18" charset="0"/>
              </a:defRPr>
            </a:lvl6pPr>
            <a:lvl7pPr marL="2971629" indent="-228586" eaLnBrk="0" fontAlgn="base" hangingPunct="0">
              <a:spcBef>
                <a:spcPct val="30000"/>
              </a:spcBef>
              <a:spcAft>
                <a:spcPct val="0"/>
              </a:spcAft>
              <a:defRPr sz="1200">
                <a:solidFill>
                  <a:schemeClr val="tx1"/>
                </a:solidFill>
                <a:latin typeface="Times New Roman" pitchFamily="18" charset="0"/>
              </a:defRPr>
            </a:lvl7pPr>
            <a:lvl8pPr marL="3428802" indent="-228586" eaLnBrk="0" fontAlgn="base" hangingPunct="0">
              <a:spcBef>
                <a:spcPct val="30000"/>
              </a:spcBef>
              <a:spcAft>
                <a:spcPct val="0"/>
              </a:spcAft>
              <a:defRPr sz="1200">
                <a:solidFill>
                  <a:schemeClr val="tx1"/>
                </a:solidFill>
                <a:latin typeface="Times New Roman" pitchFamily="18" charset="0"/>
              </a:defRPr>
            </a:lvl8pPr>
            <a:lvl9pPr marL="3885975" indent="-228586"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17F2A4B-CBBD-4210-8560-715192D28BE2}" type="slidenum">
              <a:rPr lang="fr-FR" altLang="fr-FR" smtClean="0"/>
              <a:pPr eaLnBrk="1" hangingPunct="1">
                <a:spcBef>
                  <a:spcPct val="0"/>
                </a:spcBef>
              </a:pPr>
              <a:t>7</a:t>
            </a:fld>
            <a:endParaRPr lang="fr-FR" altLang="fr-FR"/>
          </a:p>
        </p:txBody>
      </p:sp>
    </p:spTree>
    <p:extLst>
      <p:ext uri="{BB962C8B-B14F-4D97-AF65-F5344CB8AC3E}">
        <p14:creationId xmlns:p14="http://schemas.microsoft.com/office/powerpoint/2010/main" val="1422313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Espace réservé de l'image des diapositives 1"/>
          <p:cNvSpPr>
            <a:spLocks noGrp="1" noRot="1" noChangeAspect="1" noTextEdit="1"/>
          </p:cNvSpPr>
          <p:nvPr>
            <p:ph type="sldImg"/>
          </p:nvPr>
        </p:nvSpPr>
        <p:spPr>
          <a:xfrm>
            <a:off x="79375" y="739775"/>
            <a:ext cx="6577013" cy="3700463"/>
          </a:xfrm>
          <a:ln/>
        </p:spPr>
      </p:sp>
      <p:sp>
        <p:nvSpPr>
          <p:cNvPr id="119811"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p>
        </p:txBody>
      </p:sp>
      <p:sp>
        <p:nvSpPr>
          <p:cNvPr id="119812"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07" indent="-285734" eaLnBrk="0" hangingPunct="0">
              <a:spcBef>
                <a:spcPct val="30000"/>
              </a:spcBef>
              <a:defRPr sz="1200">
                <a:solidFill>
                  <a:schemeClr val="tx1"/>
                </a:solidFill>
                <a:latin typeface="Times New Roman" pitchFamily="18" charset="0"/>
              </a:defRPr>
            </a:lvl2pPr>
            <a:lvl3pPr marL="1142934" indent="-228586" eaLnBrk="0" hangingPunct="0">
              <a:spcBef>
                <a:spcPct val="30000"/>
              </a:spcBef>
              <a:defRPr sz="1200">
                <a:solidFill>
                  <a:schemeClr val="tx1"/>
                </a:solidFill>
                <a:latin typeface="Times New Roman" pitchFamily="18" charset="0"/>
              </a:defRPr>
            </a:lvl3pPr>
            <a:lvl4pPr marL="1600108" indent="-228586" eaLnBrk="0" hangingPunct="0">
              <a:spcBef>
                <a:spcPct val="30000"/>
              </a:spcBef>
              <a:defRPr sz="1200">
                <a:solidFill>
                  <a:schemeClr val="tx1"/>
                </a:solidFill>
                <a:latin typeface="Times New Roman" pitchFamily="18" charset="0"/>
              </a:defRPr>
            </a:lvl4pPr>
            <a:lvl5pPr marL="2057281" indent="-228586" eaLnBrk="0" hangingPunct="0">
              <a:spcBef>
                <a:spcPct val="30000"/>
              </a:spcBef>
              <a:defRPr sz="1200">
                <a:solidFill>
                  <a:schemeClr val="tx1"/>
                </a:solidFill>
                <a:latin typeface="Times New Roman" pitchFamily="18" charset="0"/>
              </a:defRPr>
            </a:lvl5pPr>
            <a:lvl6pPr marL="2514455" indent="-228586" eaLnBrk="0" fontAlgn="base" hangingPunct="0">
              <a:spcBef>
                <a:spcPct val="30000"/>
              </a:spcBef>
              <a:spcAft>
                <a:spcPct val="0"/>
              </a:spcAft>
              <a:defRPr sz="1200">
                <a:solidFill>
                  <a:schemeClr val="tx1"/>
                </a:solidFill>
                <a:latin typeface="Times New Roman" pitchFamily="18" charset="0"/>
              </a:defRPr>
            </a:lvl6pPr>
            <a:lvl7pPr marL="2971629" indent="-228586" eaLnBrk="0" fontAlgn="base" hangingPunct="0">
              <a:spcBef>
                <a:spcPct val="30000"/>
              </a:spcBef>
              <a:spcAft>
                <a:spcPct val="0"/>
              </a:spcAft>
              <a:defRPr sz="1200">
                <a:solidFill>
                  <a:schemeClr val="tx1"/>
                </a:solidFill>
                <a:latin typeface="Times New Roman" pitchFamily="18" charset="0"/>
              </a:defRPr>
            </a:lvl7pPr>
            <a:lvl8pPr marL="3428802" indent="-228586" eaLnBrk="0" fontAlgn="base" hangingPunct="0">
              <a:spcBef>
                <a:spcPct val="30000"/>
              </a:spcBef>
              <a:spcAft>
                <a:spcPct val="0"/>
              </a:spcAft>
              <a:defRPr sz="1200">
                <a:solidFill>
                  <a:schemeClr val="tx1"/>
                </a:solidFill>
                <a:latin typeface="Times New Roman" pitchFamily="18" charset="0"/>
              </a:defRPr>
            </a:lvl8pPr>
            <a:lvl9pPr marL="3885975" indent="-228586"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9F15CD24-6001-4D47-80FE-001752A2AACF}" type="slidenum">
              <a:rPr lang="fr-FR" altLang="fr-FR" smtClean="0"/>
              <a:pPr eaLnBrk="1" hangingPunct="1">
                <a:spcBef>
                  <a:spcPct val="0"/>
                </a:spcBef>
              </a:pPr>
              <a:t>10</a:t>
            </a:fld>
            <a:endParaRPr lang="fr-FR" altLang="fr-FR"/>
          </a:p>
        </p:txBody>
      </p:sp>
    </p:spTree>
    <p:extLst>
      <p:ext uri="{BB962C8B-B14F-4D97-AF65-F5344CB8AC3E}">
        <p14:creationId xmlns:p14="http://schemas.microsoft.com/office/powerpoint/2010/main" val="3155886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750820" y="630938"/>
            <a:ext cx="6973824"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9" cy="4394988"/>
          </a:xfrm>
        </p:spPr>
        <p:txBody>
          <a:bodyPr anchor="ctr">
            <a:noAutofit/>
          </a:bodyPr>
          <a:lstStyle>
            <a:lvl1pPr algn="ctr">
              <a:defRPr sz="7500" spc="600" baseline="0"/>
            </a:lvl1pPr>
          </a:lstStyle>
          <a:p>
            <a:r>
              <a:rPr lang="fr-FR"/>
              <a:t>Modifiez le style du titre</a:t>
            </a:r>
            <a:endParaRPr lang="en-US" dirty="0"/>
          </a:p>
        </p:txBody>
      </p:sp>
      <p:sp>
        <p:nvSpPr>
          <p:cNvPr id="3" name="Subtitle 2"/>
          <p:cNvSpPr>
            <a:spLocks noGrp="1"/>
          </p:cNvSpPr>
          <p:nvPr>
            <p:ph type="subTitle" idx="1"/>
          </p:nvPr>
        </p:nvSpPr>
        <p:spPr>
          <a:xfrm>
            <a:off x="2215046" y="5979198"/>
            <a:ext cx="8045373"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3" cy="348462"/>
          </a:xfrm>
        </p:spPr>
        <p:txBody>
          <a:bodyPr/>
          <a:lstStyle>
            <a:lvl1pPr>
              <a:defRPr baseline="0">
                <a:solidFill>
                  <a:schemeClr val="accent1">
                    <a:lumMod val="50000"/>
                  </a:schemeClr>
                </a:solidFill>
              </a:defRPr>
            </a:lvl1pPr>
          </a:lstStyle>
          <a:p>
            <a:pPr>
              <a:defRPr/>
            </a:pPr>
            <a:endParaRPr lang="fr-FR" altLang="fr-F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pPr>
              <a:defRPr/>
            </a:pPr>
            <a:endParaRPr lang="fr-FR" altLang="fr-FR"/>
          </a:p>
        </p:txBody>
      </p:sp>
      <p:sp>
        <p:nvSpPr>
          <p:cNvPr id="6" name="Slide Number Placeholder 5"/>
          <p:cNvSpPr>
            <a:spLocks noGrp="1"/>
          </p:cNvSpPr>
          <p:nvPr>
            <p:ph type="sldNum" sz="quarter" idx="12"/>
          </p:nvPr>
        </p:nvSpPr>
        <p:spPr>
          <a:xfrm>
            <a:off x="9067219" y="6375679"/>
            <a:ext cx="2329723" cy="345796"/>
          </a:xfrm>
        </p:spPr>
        <p:txBody>
          <a:bodyPr/>
          <a:lstStyle>
            <a:lvl1pPr>
              <a:defRPr baseline="0">
                <a:solidFill>
                  <a:schemeClr val="accent1">
                    <a:lumMod val="50000"/>
                  </a:schemeClr>
                </a:solidFill>
              </a:defRPr>
            </a:lvl1pPr>
          </a:lstStyle>
          <a:p>
            <a:pPr>
              <a:defRPr/>
            </a:pPr>
            <a:fld id="{53952AE1-928B-4BFF-9CDF-BAE16D1F566A}" type="slidenum">
              <a:rPr lang="fr-FR" altLang="fr-FR" smtClean="0"/>
              <a:pPr>
                <a:defRPr/>
              </a:pPr>
              <a:t>‹N°›</a:t>
            </a:fld>
            <a:endParaRPr lang="fr-FR" altLang="fr-FR"/>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94634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2B82F7B3-6FB3-49A5-B44D-7AC56DDDD266}" type="slidenum">
              <a:rPr lang="fr-FR" altLang="fr-FR" smtClean="0"/>
              <a:pPr>
                <a:defRPr/>
              </a:pPr>
              <a:t>‹N°›</a:t>
            </a:fld>
            <a:endParaRPr lang="fr-FR" altLang="fr-FR"/>
          </a:p>
        </p:txBody>
      </p:sp>
    </p:spTree>
    <p:extLst>
      <p:ext uri="{BB962C8B-B14F-4D97-AF65-F5344CB8AC3E}">
        <p14:creationId xmlns:p14="http://schemas.microsoft.com/office/powerpoint/2010/main" val="3645914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5882" y="382386"/>
            <a:ext cx="2362573"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299" y="382386"/>
            <a:ext cx="7746023" cy="5600404"/>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E1CF6527-DBCA-4FA8-B4ED-8B288B884F97}" type="slidenum">
              <a:rPr lang="fr-FR" altLang="fr-FR" smtClean="0"/>
              <a:pPr>
                <a:defRPr/>
              </a:pPr>
              <a:t>‹N°›</a:t>
            </a:fld>
            <a:endParaRPr lang="fr-FR" altLang="fr-FR"/>
          </a:p>
        </p:txBody>
      </p:sp>
    </p:spTree>
    <p:extLst>
      <p:ext uri="{BB962C8B-B14F-4D97-AF65-F5344CB8AC3E}">
        <p14:creationId xmlns:p14="http://schemas.microsoft.com/office/powerpoint/2010/main" val="3618071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480718"/>
            <a:ext cx="10363200" cy="769441"/>
          </a:xfrm>
        </p:spPr>
        <p:txBody>
          <a:bodyPr/>
          <a:lstStyle/>
          <a:p>
            <a:r>
              <a:rPr lang="fr-FR"/>
              <a:t>Cliquez pour modifier le style du titre</a:t>
            </a:r>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Tree>
    <p:extLst>
      <p:ext uri="{BB962C8B-B14F-4D97-AF65-F5344CB8AC3E}">
        <p14:creationId xmlns:p14="http://schemas.microsoft.com/office/powerpoint/2010/main" val="35254876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914400" y="636836"/>
            <a:ext cx="10363200" cy="769441"/>
          </a:xfrm>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200514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Tree>
    <p:extLst>
      <p:ext uri="{BB962C8B-B14F-4D97-AF65-F5344CB8AC3E}">
        <p14:creationId xmlns:p14="http://schemas.microsoft.com/office/powerpoint/2010/main" val="983771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914400" y="636836"/>
            <a:ext cx="10363200" cy="769441"/>
          </a:xfrm>
        </p:spPr>
        <p:txBody>
          <a:bodyPr/>
          <a:lstStyle/>
          <a:p>
            <a:r>
              <a:rPr lang="fr-FR"/>
              <a:t>Cliquez pour modifier le style du titre</a:t>
            </a:r>
          </a:p>
        </p:txBody>
      </p:sp>
      <p:sp>
        <p:nvSpPr>
          <p:cNvPr id="3" name="Espace réservé du contenu 2"/>
          <p:cNvSpPr>
            <a:spLocks noGrp="1"/>
          </p:cNvSpPr>
          <p:nvPr>
            <p:ph sz="half" idx="1"/>
          </p:nvPr>
        </p:nvSpPr>
        <p:spPr>
          <a:xfrm>
            <a:off x="914400" y="1524000"/>
            <a:ext cx="508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524000"/>
            <a:ext cx="508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131501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461417"/>
            <a:ext cx="10972800" cy="769441"/>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311325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636836"/>
            <a:ext cx="10363200" cy="769441"/>
          </a:xfrm>
        </p:spPr>
        <p:txBody>
          <a:bodyPr/>
          <a:lstStyle/>
          <a:p>
            <a:r>
              <a:rPr lang="fr-FR"/>
              <a:t>Cliquez pour modifier le style du titre</a:t>
            </a:r>
          </a:p>
        </p:txBody>
      </p:sp>
    </p:spTree>
    <p:extLst>
      <p:ext uri="{BB962C8B-B14F-4D97-AF65-F5344CB8AC3E}">
        <p14:creationId xmlns:p14="http://schemas.microsoft.com/office/powerpoint/2010/main" val="2724789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10194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727214"/>
            <a:ext cx="4011084" cy="707886"/>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extLst>
      <p:ext uri="{BB962C8B-B14F-4D97-AF65-F5344CB8AC3E}">
        <p14:creationId xmlns:p14="http://schemas.microsoft.com/office/powerpoint/2010/main" val="2702299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DDF6FEEE-330B-4C2A-8451-A7B9430BB413}" type="slidenum">
              <a:rPr lang="fr-FR" altLang="fr-FR" smtClean="0"/>
              <a:pPr>
                <a:defRPr/>
              </a:pPr>
              <a:t>‹N°›</a:t>
            </a:fld>
            <a:endParaRPr lang="fr-FR" altLang="fr-FR"/>
          </a:p>
        </p:txBody>
      </p:sp>
    </p:spTree>
    <p:extLst>
      <p:ext uri="{BB962C8B-B14F-4D97-AF65-F5344CB8AC3E}">
        <p14:creationId xmlns:p14="http://schemas.microsoft.com/office/powerpoint/2010/main" val="21208322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967228"/>
            <a:ext cx="7315200" cy="400110"/>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extLst>
      <p:ext uri="{BB962C8B-B14F-4D97-AF65-F5344CB8AC3E}">
        <p14:creationId xmlns:p14="http://schemas.microsoft.com/office/powerpoint/2010/main" val="21664487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914400" y="636836"/>
            <a:ext cx="10363200" cy="769441"/>
          </a:xfrm>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2686716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74204" y="838200"/>
            <a:ext cx="2215991" cy="54102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914400" y="838200"/>
            <a:ext cx="75692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300626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reserve="1">
  <p:cSld name="Titr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914400" y="636836"/>
            <a:ext cx="10363200" cy="769441"/>
          </a:xfrm>
        </p:spPr>
        <p:txBody>
          <a:bodyPr/>
          <a:lstStyle/>
          <a:p>
            <a:r>
              <a:rPr lang="fr-FR"/>
              <a:t>Cliquez pour modifier le style du titre</a:t>
            </a:r>
          </a:p>
        </p:txBody>
      </p:sp>
      <p:sp>
        <p:nvSpPr>
          <p:cNvPr id="3" name="Espace réservé du graphique 2"/>
          <p:cNvSpPr>
            <a:spLocks noGrp="1"/>
          </p:cNvSpPr>
          <p:nvPr>
            <p:ph type="chart" idx="1"/>
          </p:nvPr>
        </p:nvSpPr>
        <p:spPr>
          <a:xfrm>
            <a:off x="914400" y="1524000"/>
            <a:ext cx="10363200" cy="4724400"/>
          </a:xfrm>
        </p:spPr>
        <p:txBody>
          <a:bodyPr/>
          <a:lstStyle/>
          <a:p>
            <a:pPr lvl="0"/>
            <a:endParaRPr lang="fr-FR" noProof="0"/>
          </a:p>
        </p:txBody>
      </p:sp>
    </p:spTree>
    <p:extLst>
      <p:ext uri="{BB962C8B-B14F-4D97-AF65-F5344CB8AC3E}">
        <p14:creationId xmlns:p14="http://schemas.microsoft.com/office/powerpoint/2010/main" val="231268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1" y="0"/>
            <a:ext cx="281463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3242930" y="1073890"/>
            <a:ext cx="8187071" cy="4064627"/>
          </a:xfrm>
        </p:spPr>
        <p:txBody>
          <a:bodyPr anchor="b">
            <a:normAutofit/>
          </a:bodyPr>
          <a:lstStyle>
            <a:lvl1pPr>
              <a:defRPr sz="6300" spc="6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1" y="5159783"/>
            <a:ext cx="7017488"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a:xfrm>
            <a:off x="3236547" y="6375679"/>
            <a:ext cx="1493947" cy="348462"/>
          </a:xfrm>
        </p:spPr>
        <p:txBody>
          <a:bodyPr/>
          <a:lstStyle>
            <a:lvl1pPr>
              <a:defRPr baseline="0">
                <a:solidFill>
                  <a:schemeClr val="tx2"/>
                </a:solidFill>
              </a:defRPr>
            </a:lvl1pPr>
          </a:lstStyle>
          <a:p>
            <a:pPr>
              <a:defRPr/>
            </a:pPr>
            <a:endParaRPr lang="fr-FR" altLang="fr-F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pPr>
              <a:defRPr/>
            </a:pPr>
            <a:endParaRPr lang="fr-FR" altLang="fr-FR"/>
          </a:p>
        </p:txBody>
      </p:sp>
      <p:sp>
        <p:nvSpPr>
          <p:cNvPr id="6" name="Slide Number Placeholder 5"/>
          <p:cNvSpPr>
            <a:spLocks noGrp="1"/>
          </p:cNvSpPr>
          <p:nvPr>
            <p:ph type="sldNum" sz="quarter" idx="12"/>
          </p:nvPr>
        </p:nvSpPr>
        <p:spPr>
          <a:xfrm>
            <a:off x="9942434" y="6375679"/>
            <a:ext cx="1487567" cy="345796"/>
          </a:xfrm>
        </p:spPr>
        <p:txBody>
          <a:bodyPr/>
          <a:lstStyle>
            <a:lvl1pPr>
              <a:defRPr baseline="0">
                <a:solidFill>
                  <a:schemeClr val="tx2"/>
                </a:solidFill>
              </a:defRPr>
            </a:lvl1pPr>
          </a:lstStyle>
          <a:p>
            <a:pPr>
              <a:defRPr/>
            </a:pPr>
            <a:fld id="{4F9CED2E-BF64-4528-ACAF-1431D7D664F6}" type="slidenum">
              <a:rPr lang="fr-FR" altLang="fr-FR" smtClean="0"/>
              <a:pPr>
                <a:defRPr/>
              </a:pPr>
              <a:t>‹N°›</a:t>
            </a:fld>
            <a:endParaRPr lang="fr-FR" altLang="fr-FR"/>
          </a:p>
        </p:txBody>
      </p:sp>
      <p:sp>
        <p:nvSpPr>
          <p:cNvPr id="16" name="Freeform 11"/>
          <p:cNvSpPr/>
          <p:nvPr/>
        </p:nvSpPr>
        <p:spPr bwMode="auto">
          <a:xfrm>
            <a:off x="874382" y="0"/>
            <a:ext cx="164623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1" y="0"/>
            <a:ext cx="281463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86552027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791456" cy="36195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5" y="2286000"/>
            <a:ext cx="4791456" cy="36195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a:defRPr/>
            </a:pPr>
            <a:endParaRPr lang="fr-FR" altLang="fr-FR"/>
          </a:p>
        </p:txBody>
      </p:sp>
      <p:sp>
        <p:nvSpPr>
          <p:cNvPr id="6" name="Footer Placeholder 5"/>
          <p:cNvSpPr>
            <a:spLocks noGrp="1"/>
          </p:cNvSpPr>
          <p:nvPr>
            <p:ph type="ftr" sz="quarter" idx="11"/>
          </p:nvPr>
        </p:nvSpPr>
        <p:spPr/>
        <p:txBody>
          <a:bodyPr/>
          <a:lstStyle/>
          <a:p>
            <a:pPr>
              <a:defRPr/>
            </a:pPr>
            <a:endParaRPr lang="fr-FR" altLang="fr-FR"/>
          </a:p>
        </p:txBody>
      </p:sp>
      <p:sp>
        <p:nvSpPr>
          <p:cNvPr id="7" name="Slide Number Placeholder 6"/>
          <p:cNvSpPr>
            <a:spLocks noGrp="1"/>
          </p:cNvSpPr>
          <p:nvPr>
            <p:ph type="sldNum" sz="quarter" idx="12"/>
          </p:nvPr>
        </p:nvSpPr>
        <p:spPr/>
        <p:txBody>
          <a:bodyPr/>
          <a:lstStyle/>
          <a:p>
            <a:pPr>
              <a:defRPr/>
            </a:pPr>
            <a:fld id="{83E2EDCD-1FDE-4DFF-A1AB-DBB0B87A93CA}" type="slidenum">
              <a:rPr lang="fr-FR" altLang="fr-FR" smtClean="0"/>
              <a:pPr>
                <a:defRPr/>
              </a:pPr>
              <a:t>‹N°›</a:t>
            </a:fld>
            <a:endParaRPr lang="fr-FR" altLang="fr-FR"/>
          </a:p>
        </p:txBody>
      </p:sp>
    </p:spTree>
    <p:extLst>
      <p:ext uri="{BB962C8B-B14F-4D97-AF65-F5344CB8AC3E}">
        <p14:creationId xmlns:p14="http://schemas.microsoft.com/office/powerpoint/2010/main" val="739033996"/>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7301" y="381002"/>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5776" y="2199635"/>
            <a:ext cx="481584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1255776" y="2909102"/>
            <a:ext cx="4815840" cy="299639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5"/>
            <a:ext cx="481584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6633864" y="2909102"/>
            <a:ext cx="4815840" cy="299639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a:defRPr/>
            </a:pPr>
            <a:endParaRPr lang="fr-FR" altLang="fr-FR"/>
          </a:p>
        </p:txBody>
      </p:sp>
      <p:sp>
        <p:nvSpPr>
          <p:cNvPr id="8" name="Footer Placeholder 7"/>
          <p:cNvSpPr>
            <a:spLocks noGrp="1"/>
          </p:cNvSpPr>
          <p:nvPr>
            <p:ph type="ftr" sz="quarter" idx="11"/>
          </p:nvPr>
        </p:nvSpPr>
        <p:spPr/>
        <p:txBody>
          <a:bodyPr/>
          <a:lstStyle/>
          <a:p>
            <a:pPr>
              <a:defRPr/>
            </a:pPr>
            <a:endParaRPr lang="fr-FR" altLang="fr-FR"/>
          </a:p>
        </p:txBody>
      </p:sp>
      <p:sp>
        <p:nvSpPr>
          <p:cNvPr id="9" name="Slide Number Placeholder 8"/>
          <p:cNvSpPr>
            <a:spLocks noGrp="1"/>
          </p:cNvSpPr>
          <p:nvPr>
            <p:ph type="sldNum" sz="quarter" idx="12"/>
          </p:nvPr>
        </p:nvSpPr>
        <p:spPr/>
        <p:txBody>
          <a:bodyPr/>
          <a:lstStyle/>
          <a:p>
            <a:pPr>
              <a:defRPr/>
            </a:pPr>
            <a:fld id="{DF977DA8-A534-46A8-9185-AFCB54282CDB}" type="slidenum">
              <a:rPr lang="fr-FR" altLang="fr-FR" smtClean="0"/>
              <a:pPr>
                <a:defRPr/>
              </a:pPr>
              <a:t>‹N°›</a:t>
            </a:fld>
            <a:endParaRPr lang="fr-FR" altLang="fr-FR"/>
          </a:p>
        </p:txBody>
      </p:sp>
    </p:spTree>
    <p:extLst>
      <p:ext uri="{BB962C8B-B14F-4D97-AF65-F5344CB8AC3E}">
        <p14:creationId xmlns:p14="http://schemas.microsoft.com/office/powerpoint/2010/main" val="3219615433"/>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a:defRPr/>
            </a:pPr>
            <a:endParaRPr lang="fr-FR" altLang="fr-FR"/>
          </a:p>
        </p:txBody>
      </p:sp>
      <p:sp>
        <p:nvSpPr>
          <p:cNvPr id="4" name="Footer Placeholder 3"/>
          <p:cNvSpPr>
            <a:spLocks noGrp="1"/>
          </p:cNvSpPr>
          <p:nvPr>
            <p:ph type="ftr" sz="quarter" idx="11"/>
          </p:nvPr>
        </p:nvSpPr>
        <p:spPr/>
        <p:txBody>
          <a:bodyPr/>
          <a:lstStyle/>
          <a:p>
            <a:pPr>
              <a:defRPr/>
            </a:pPr>
            <a:endParaRPr lang="fr-FR" altLang="fr-FR"/>
          </a:p>
        </p:txBody>
      </p:sp>
      <p:sp>
        <p:nvSpPr>
          <p:cNvPr id="5" name="Slide Number Placeholder 4"/>
          <p:cNvSpPr>
            <a:spLocks noGrp="1"/>
          </p:cNvSpPr>
          <p:nvPr>
            <p:ph type="sldNum" sz="quarter" idx="12"/>
          </p:nvPr>
        </p:nvSpPr>
        <p:spPr/>
        <p:txBody>
          <a:bodyPr/>
          <a:lstStyle/>
          <a:p>
            <a:pPr>
              <a:defRPr/>
            </a:pPr>
            <a:fld id="{EFF3791E-FEF2-4B5E-B23B-185EA67E82FB}" type="slidenum">
              <a:rPr lang="fr-FR" altLang="fr-FR" smtClean="0"/>
              <a:pPr>
                <a:defRPr/>
              </a:pPr>
              <a:t>‹N°›</a:t>
            </a:fld>
            <a:endParaRPr lang="fr-FR" altLang="fr-FR"/>
          </a:p>
        </p:txBody>
      </p:sp>
    </p:spTree>
    <p:extLst>
      <p:ext uri="{BB962C8B-B14F-4D97-AF65-F5344CB8AC3E}">
        <p14:creationId xmlns:p14="http://schemas.microsoft.com/office/powerpoint/2010/main" val="25213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fr-FR" altLang="fr-FR"/>
          </a:p>
        </p:txBody>
      </p:sp>
      <p:sp>
        <p:nvSpPr>
          <p:cNvPr id="3" name="Footer Placeholder 2"/>
          <p:cNvSpPr>
            <a:spLocks noGrp="1"/>
          </p:cNvSpPr>
          <p:nvPr>
            <p:ph type="ftr" sz="quarter" idx="11"/>
          </p:nvPr>
        </p:nvSpPr>
        <p:spPr/>
        <p:txBody>
          <a:bodyPr/>
          <a:lstStyle/>
          <a:p>
            <a:pPr>
              <a:defRPr/>
            </a:pPr>
            <a:endParaRPr lang="fr-FR" altLang="fr-FR"/>
          </a:p>
        </p:txBody>
      </p:sp>
      <p:sp>
        <p:nvSpPr>
          <p:cNvPr id="4" name="Slide Number Placeholder 3"/>
          <p:cNvSpPr>
            <a:spLocks noGrp="1"/>
          </p:cNvSpPr>
          <p:nvPr>
            <p:ph type="sldNum" sz="quarter" idx="12"/>
          </p:nvPr>
        </p:nvSpPr>
        <p:spPr/>
        <p:txBody>
          <a:bodyPr/>
          <a:lstStyle/>
          <a:p>
            <a:pPr>
              <a:defRPr/>
            </a:pPr>
            <a:fld id="{B3345DEF-F0A5-49B8-A706-CA26F922AF7D}" type="slidenum">
              <a:rPr lang="fr-FR" altLang="fr-FR" smtClean="0"/>
              <a:pPr>
                <a:defRPr/>
              </a:pPr>
              <a:t>‹N°›</a:t>
            </a:fld>
            <a:endParaRPr lang="fr-FR" altLang="fr-FR"/>
          </a:p>
        </p:txBody>
      </p:sp>
    </p:spTree>
    <p:extLst>
      <p:ext uri="{BB962C8B-B14F-4D97-AF65-F5344CB8AC3E}">
        <p14:creationId xmlns:p14="http://schemas.microsoft.com/office/powerpoint/2010/main" val="23642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3"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5" y="457201"/>
            <a:ext cx="3092115" cy="1196671"/>
          </a:xfrm>
        </p:spPr>
        <p:txBody>
          <a:bodyPr anchor="b">
            <a:normAutofit/>
          </a:bodyPr>
          <a:lstStyle>
            <a:lvl1pPr>
              <a:lnSpc>
                <a:spcPct val="100000"/>
              </a:lnSpc>
              <a:defRPr sz="1800" b="1" i="0" cap="all" spc="225"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9"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a:xfrm>
            <a:off x="765052" y="6375679"/>
            <a:ext cx="1233355" cy="348462"/>
          </a:xfrm>
        </p:spPr>
        <p:txBody>
          <a:bodyPr/>
          <a:lstStyle/>
          <a:p>
            <a:pPr>
              <a:defRPr/>
            </a:pPr>
            <a:endParaRPr lang="fr-FR" altLang="fr-FR"/>
          </a:p>
        </p:txBody>
      </p:sp>
      <p:sp>
        <p:nvSpPr>
          <p:cNvPr id="6" name="Footer Placeholder 5"/>
          <p:cNvSpPr>
            <a:spLocks noGrp="1"/>
          </p:cNvSpPr>
          <p:nvPr>
            <p:ph type="ftr" sz="quarter" idx="11"/>
          </p:nvPr>
        </p:nvSpPr>
        <p:spPr>
          <a:xfrm>
            <a:off x="2103621" y="6375679"/>
            <a:ext cx="3482179" cy="345796"/>
          </a:xfrm>
        </p:spPr>
        <p:txBody>
          <a:bodyPr/>
          <a:lstStyle/>
          <a:p>
            <a:pPr>
              <a:defRPr/>
            </a:pPr>
            <a:endParaRPr lang="fr-FR" altLang="fr-FR"/>
          </a:p>
        </p:txBody>
      </p:sp>
      <p:sp>
        <p:nvSpPr>
          <p:cNvPr id="7" name="Slide Number Placeholder 6"/>
          <p:cNvSpPr>
            <a:spLocks noGrp="1"/>
          </p:cNvSpPr>
          <p:nvPr>
            <p:ph type="sldNum" sz="quarter" idx="12"/>
          </p:nvPr>
        </p:nvSpPr>
        <p:spPr>
          <a:xfrm>
            <a:off x="5691015" y="6375679"/>
            <a:ext cx="1232456" cy="345796"/>
          </a:xfrm>
        </p:spPr>
        <p:txBody>
          <a:bodyPr/>
          <a:lstStyle/>
          <a:p>
            <a:pPr>
              <a:defRPr/>
            </a:pPr>
            <a:fld id="{75FC032D-BBB9-445A-A192-2EBB2647FCA4}" type="slidenum">
              <a:rPr lang="fr-FR" altLang="fr-FR" smtClean="0"/>
              <a:pPr>
                <a:defRPr/>
              </a:pPr>
              <a:t>‹N°›</a:t>
            </a:fld>
            <a:endParaRPr lang="fr-FR" altLang="fr-FR"/>
          </a:p>
        </p:txBody>
      </p:sp>
      <p:sp>
        <p:nvSpPr>
          <p:cNvPr id="8" name="Rectangle 7"/>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1651577"/>
      </p:ext>
    </p:extLst>
  </p:cSld>
  <p:clrMapOvr>
    <a:masterClrMapping/>
  </p:clrMapOvr>
  <p:extLst mod="1">
    <p:ext uri="{DCECCB84-F9BA-43D5-87BE-67443E8EF086}">
      <p15:sldGuideLst xmlns:p15="http://schemas.microsoft.com/office/powerpoint/2012/main">
        <p15:guide id="1" orient="horz" pos="69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5" y="2"/>
            <a:ext cx="7355585"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11" name="Freeform 11" title="right scallop background shape"/>
          <p:cNvSpPr/>
          <p:nvPr/>
        </p:nvSpPr>
        <p:spPr bwMode="auto">
          <a:xfrm>
            <a:off x="7389813"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4" y="457200"/>
            <a:ext cx="3092117" cy="1196670"/>
          </a:xfrm>
        </p:spPr>
        <p:txBody>
          <a:bodyPr anchor="b">
            <a:normAutofit/>
          </a:bodyPr>
          <a:lstStyle>
            <a:lvl1pPr>
              <a:lnSpc>
                <a:spcPct val="100000"/>
              </a:lnSpc>
              <a:defRPr sz="1800" b="1" i="0" spc="225"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4" y="1741336"/>
            <a:ext cx="3092117"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a:xfrm>
            <a:off x="765951" y="6375679"/>
            <a:ext cx="1232456" cy="348462"/>
          </a:xfrm>
        </p:spPr>
        <p:txBody>
          <a:bodyPr/>
          <a:lstStyle/>
          <a:p>
            <a:pPr>
              <a:defRPr/>
            </a:pPr>
            <a:endParaRPr lang="fr-FR" altLang="fr-FR"/>
          </a:p>
        </p:txBody>
      </p:sp>
      <p:sp>
        <p:nvSpPr>
          <p:cNvPr id="6" name="Footer Placeholder 5"/>
          <p:cNvSpPr>
            <a:spLocks noGrp="1"/>
          </p:cNvSpPr>
          <p:nvPr>
            <p:ph type="ftr" sz="quarter" idx="11"/>
          </p:nvPr>
        </p:nvSpPr>
        <p:spPr>
          <a:xfrm>
            <a:off x="2103621" y="6375679"/>
            <a:ext cx="3482179" cy="345796"/>
          </a:xfrm>
        </p:spPr>
        <p:txBody>
          <a:bodyPr/>
          <a:lstStyle/>
          <a:p>
            <a:pPr>
              <a:defRPr/>
            </a:pPr>
            <a:endParaRPr lang="fr-FR" altLang="fr-FR"/>
          </a:p>
        </p:txBody>
      </p:sp>
      <p:sp>
        <p:nvSpPr>
          <p:cNvPr id="7" name="Slide Number Placeholder 6"/>
          <p:cNvSpPr>
            <a:spLocks noGrp="1"/>
          </p:cNvSpPr>
          <p:nvPr>
            <p:ph type="sldNum" sz="quarter" idx="12"/>
          </p:nvPr>
        </p:nvSpPr>
        <p:spPr>
          <a:xfrm>
            <a:off x="5674871" y="6375679"/>
            <a:ext cx="1263280" cy="345796"/>
          </a:xfrm>
        </p:spPr>
        <p:txBody>
          <a:bodyPr/>
          <a:lstStyle/>
          <a:p>
            <a:pPr>
              <a:defRPr/>
            </a:pPr>
            <a:fld id="{F984204E-C3EE-4D00-BE54-54C87DE2DFB7}" type="slidenum">
              <a:rPr lang="fr-FR" altLang="fr-FR" smtClean="0"/>
              <a:pPr>
                <a:defRPr/>
              </a:pPr>
              <a:t>‹N°›</a:t>
            </a:fld>
            <a:endParaRPr lang="fr-FR" altLang="fr-FR"/>
          </a:p>
        </p:txBody>
      </p:sp>
      <p:sp>
        <p:nvSpPr>
          <p:cNvPr id="13" name="Rectangle 12"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9093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wmf"/><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oleObject" Target="../embeddings/oleObject1.bin"/><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7" y="382385"/>
            <a:ext cx="10178323"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7" y="2286003"/>
            <a:ext cx="10178323" cy="3593591"/>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7" y="6375679"/>
            <a:ext cx="2329723"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fr-FR" altLang="fr-F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fr-FR" altLang="fr-FR"/>
          </a:p>
        </p:txBody>
      </p:sp>
      <p:sp>
        <p:nvSpPr>
          <p:cNvPr id="6" name="Slide Number Placeholder 5"/>
          <p:cNvSpPr>
            <a:spLocks noGrp="1"/>
          </p:cNvSpPr>
          <p:nvPr>
            <p:ph type="sldNum" sz="quarter" idx="4"/>
          </p:nvPr>
        </p:nvSpPr>
        <p:spPr>
          <a:xfrm>
            <a:off x="8610602" y="6375679"/>
            <a:ext cx="281939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3A2FBF9F-06C4-4CE6-A9B1-08DF1C06BCE9}" type="slidenum">
              <a:rPr lang="fr-FR" altLang="fr-FR" smtClean="0"/>
              <a:pPr>
                <a:defRPr/>
              </a:pPr>
              <a:t>‹N°›</a:t>
            </a:fld>
            <a:endParaRPr lang="fr-FR" altLang="fr-FR"/>
          </a:p>
        </p:txBody>
      </p:sp>
      <p:sp>
        <p:nvSpPr>
          <p:cNvPr id="12" name="Rectangle 11"/>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2" y="0"/>
            <a:ext cx="905453"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2373462634"/>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056" userDrawn="1">
          <p15:clr>
            <a:srgbClr val="F26B43"/>
          </p15:clr>
        </p15:guide>
        <p15:guide id="2" pos="9600" userDrawn="1">
          <p15:clr>
            <a:srgbClr val="F26B43"/>
          </p15:clr>
        </p15:guide>
        <p15:guide id="0" pos="792" userDrawn="1">
          <p15:clr>
            <a:srgbClr val="F26B43"/>
          </p15:clr>
        </p15:guide>
        <p15:guide id="3" pos="7200" userDrawn="1">
          <p15:clr>
            <a:srgbClr val="F26B43"/>
          </p15:clr>
        </p15:guide>
        <p15:guide id="4" orient="horz" pos="4008" userDrawn="1">
          <p15:clr>
            <a:srgbClr val="F26B43"/>
          </p15:clr>
        </p15:guide>
        <p15:guide id="5" orient="horz" pos="1440" userDrawn="1">
          <p15:clr>
            <a:srgbClr val="F26B43"/>
          </p15:clr>
        </p15:guide>
        <p15:guide id="6" orient="horz" pos="3720" userDrawn="1">
          <p15:clr>
            <a:srgbClr val="F26B43"/>
          </p15:clr>
        </p15:guide>
        <p15:guide id="7" orient="horz" pos="2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a:extLst>
              <a:ext uri="{FF2B5EF4-FFF2-40B4-BE49-F238E27FC236}">
                <a16:creationId xmlns:a16="http://schemas.microsoft.com/office/drawing/2014/main" xmlns="" id="{34F1DC98-0DA0-4194-B37D-1B937E5FE1C2}"/>
              </a:ext>
            </a:extLst>
          </p:cNvPr>
          <p:cNvSpPr>
            <a:spLocks noGrp="1" noChangeArrowheads="1"/>
          </p:cNvSpPr>
          <p:nvPr>
            <p:ph type="title"/>
          </p:nvPr>
        </p:nvSpPr>
        <p:spPr bwMode="auto">
          <a:xfrm>
            <a:off x="914400" y="298282"/>
            <a:ext cx="103632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r>
              <a:rPr lang="fr-FR" altLang="fr-FR"/>
              <a:t>Cliquez pour modifier le style du titre du masque</a:t>
            </a:r>
          </a:p>
        </p:txBody>
      </p:sp>
      <p:sp>
        <p:nvSpPr>
          <p:cNvPr id="1027" name="Rectangle 3">
            <a:extLst>
              <a:ext uri="{FF2B5EF4-FFF2-40B4-BE49-F238E27FC236}">
                <a16:creationId xmlns:a16="http://schemas.microsoft.com/office/drawing/2014/main" xmlns="" id="{1E294555-2FC6-44B8-8C91-13D9432EC97B}"/>
              </a:ext>
            </a:extLst>
          </p:cNvPr>
          <p:cNvSpPr>
            <a:spLocks noGrp="1" noChangeArrowheads="1"/>
          </p:cNvSpPr>
          <p:nvPr>
            <p:ph type="body" idx="1"/>
          </p:nvPr>
        </p:nvSpPr>
        <p:spPr bwMode="auto">
          <a:xfrm>
            <a:off x="914400" y="1524000"/>
            <a:ext cx="10363200" cy="4724400"/>
          </a:xfrm>
          <a:prstGeom prst="rect">
            <a:avLst/>
          </a:prstGeom>
          <a:solidFill>
            <a:schemeClr val="bg1"/>
          </a:solidFill>
          <a:ln w="9525">
            <a:solidFill>
              <a:srgbClr val="FF0000"/>
            </a:solidFill>
            <a:miter lim="800000"/>
            <a:headEnd/>
            <a:tailEnd/>
          </a:ln>
          <a:effectLst>
            <a:outerShdw dist="71842" dir="2700000" algn="ctr" rotWithShape="0">
              <a:srgbClr val="DDDDDD"/>
            </a:outerShdw>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 name="Line 7">
            <a:extLst>
              <a:ext uri="{FF2B5EF4-FFF2-40B4-BE49-F238E27FC236}">
                <a16:creationId xmlns:a16="http://schemas.microsoft.com/office/drawing/2014/main" xmlns="" id="{A13BFA03-8FD0-498F-BF19-7EA47B6B3559}"/>
              </a:ext>
            </a:extLst>
          </p:cNvPr>
          <p:cNvSpPr>
            <a:spLocks noChangeShapeType="1"/>
          </p:cNvSpPr>
          <p:nvPr/>
        </p:nvSpPr>
        <p:spPr bwMode="auto">
          <a:xfrm>
            <a:off x="0" y="6553200"/>
            <a:ext cx="12192000" cy="0"/>
          </a:xfrm>
          <a:prstGeom prst="line">
            <a:avLst/>
          </a:prstGeom>
          <a:noFill/>
          <a:ln w="9525">
            <a:solidFill>
              <a:srgbClr val="993300"/>
            </a:solidFill>
            <a:round/>
            <a:headEnd/>
            <a:tailEnd/>
          </a:ln>
        </p:spPr>
        <p:txBody>
          <a:bodyPr/>
          <a:lstStyle/>
          <a:p>
            <a:pPr>
              <a:defRPr/>
            </a:pPr>
            <a:endParaRPr lang="fr-FR" sz="1800">
              <a:cs typeface="Arial" charset="0"/>
            </a:endParaRPr>
          </a:p>
        </p:txBody>
      </p:sp>
      <p:sp>
        <p:nvSpPr>
          <p:cNvPr id="1029" name="Rectangle 8">
            <a:extLst>
              <a:ext uri="{FF2B5EF4-FFF2-40B4-BE49-F238E27FC236}">
                <a16:creationId xmlns:a16="http://schemas.microsoft.com/office/drawing/2014/main" xmlns="" id="{0DFFB904-623A-45AC-9FF4-F77B851CDF98}"/>
              </a:ext>
            </a:extLst>
          </p:cNvPr>
          <p:cNvSpPr>
            <a:spLocks noChangeArrowheads="1"/>
          </p:cNvSpPr>
          <p:nvPr/>
        </p:nvSpPr>
        <p:spPr bwMode="auto">
          <a:xfrm>
            <a:off x="812801" y="6613526"/>
            <a:ext cx="4366684" cy="244475"/>
          </a:xfrm>
          <a:prstGeom prst="rect">
            <a:avLst/>
          </a:prstGeom>
          <a:noFill/>
          <a:ln w="9525">
            <a:noFill/>
            <a:miter lim="800000"/>
            <a:headEnd/>
            <a:tailEnd/>
          </a:ln>
        </p:spPr>
        <p:txBody>
          <a:bodyPr anchor="ctr">
            <a:spAutoFit/>
          </a:bodyPr>
          <a:lstStyle/>
          <a:p>
            <a:pPr>
              <a:defRPr/>
            </a:pPr>
            <a:r>
              <a:rPr lang="fr-FR" sz="1000" b="1">
                <a:solidFill>
                  <a:schemeClr val="accent2"/>
                </a:solidFill>
                <a:latin typeface="Arial" charset="0"/>
                <a:cs typeface="Arial" charset="0"/>
              </a:rPr>
              <a:t>Banque Ouest Africaine de Développement (BOAD)</a:t>
            </a:r>
          </a:p>
        </p:txBody>
      </p:sp>
      <p:graphicFrame>
        <p:nvGraphicFramePr>
          <p:cNvPr id="1026" name="Object 11">
            <a:extLst>
              <a:ext uri="{FF2B5EF4-FFF2-40B4-BE49-F238E27FC236}">
                <a16:creationId xmlns:a16="http://schemas.microsoft.com/office/drawing/2014/main" xmlns="" id="{3E109481-8F72-46EC-9BF6-85A3882D84F3}"/>
              </a:ext>
            </a:extLst>
          </p:cNvPr>
          <p:cNvGraphicFramePr>
            <a:graphicFrameLocks noChangeAspect="1"/>
          </p:cNvGraphicFramePr>
          <p:nvPr/>
        </p:nvGraphicFramePr>
        <p:xfrm>
          <a:off x="508000" y="6629400"/>
          <a:ext cx="304800" cy="228600"/>
        </p:xfrm>
        <a:graphic>
          <a:graphicData uri="http://schemas.openxmlformats.org/presentationml/2006/ole">
            <mc:AlternateContent xmlns:mc="http://schemas.openxmlformats.org/markup-compatibility/2006">
              <mc:Choice xmlns:v="urn:schemas-microsoft-com:vml" Requires="v">
                <p:oleObj spid="_x0000_s1627" name="Document" r:id="rId15" imgW="780288" imgH="1127760" progId="Word.Document.8">
                  <p:embed/>
                </p:oleObj>
              </mc:Choice>
              <mc:Fallback>
                <p:oleObj name="Document" r:id="rId15" imgW="780288" imgH="1127760" progId="Word.Document.8">
                  <p:embed/>
                  <p:pic>
                    <p:nvPicPr>
                      <p:cNvPr id="1026" name="Object 11">
                        <a:extLst>
                          <a:ext uri="{FF2B5EF4-FFF2-40B4-BE49-F238E27FC236}">
                            <a16:creationId xmlns:a16="http://schemas.microsoft.com/office/drawing/2014/main" xmlns="" id="{3E109481-8F72-46EC-9BF6-85A3882D84F3}"/>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8000" y="6629400"/>
                        <a:ext cx="304800" cy="228600"/>
                      </a:xfrm>
                      <a:prstGeom prst="rect">
                        <a:avLst/>
                      </a:prstGeom>
                      <a:noFill/>
                      <a:ln>
                        <a:noFill/>
                      </a:ln>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42430293"/>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Lst>
  <p:hf hdr="0"/>
  <p:txStyles>
    <p:titleStyle>
      <a:lvl1pPr algn="l" rtl="0" eaLnBrk="0" fontAlgn="base" hangingPunct="0">
        <a:spcBef>
          <a:spcPct val="0"/>
        </a:spcBef>
        <a:spcAft>
          <a:spcPct val="0"/>
        </a:spcAft>
        <a:defRPr sz="4400" b="1" i="1">
          <a:solidFill>
            <a:schemeClr val="accent2"/>
          </a:solidFill>
          <a:latin typeface="+mj-lt"/>
          <a:ea typeface="+mj-ea"/>
          <a:cs typeface="+mj-cs"/>
        </a:defRPr>
      </a:lvl1pPr>
      <a:lvl2pPr algn="l" rtl="0" eaLnBrk="0" fontAlgn="base" hangingPunct="0">
        <a:spcBef>
          <a:spcPct val="0"/>
        </a:spcBef>
        <a:spcAft>
          <a:spcPct val="0"/>
        </a:spcAft>
        <a:defRPr sz="4400" b="1" i="1">
          <a:solidFill>
            <a:schemeClr val="accent2"/>
          </a:solidFill>
          <a:latin typeface="Arial" pitchFamily="34" charset="0"/>
        </a:defRPr>
      </a:lvl2pPr>
      <a:lvl3pPr algn="l" rtl="0" eaLnBrk="0" fontAlgn="base" hangingPunct="0">
        <a:spcBef>
          <a:spcPct val="0"/>
        </a:spcBef>
        <a:spcAft>
          <a:spcPct val="0"/>
        </a:spcAft>
        <a:defRPr sz="4400" b="1" i="1">
          <a:solidFill>
            <a:schemeClr val="accent2"/>
          </a:solidFill>
          <a:latin typeface="Arial" pitchFamily="34" charset="0"/>
        </a:defRPr>
      </a:lvl3pPr>
      <a:lvl4pPr algn="l" rtl="0" eaLnBrk="0" fontAlgn="base" hangingPunct="0">
        <a:spcBef>
          <a:spcPct val="0"/>
        </a:spcBef>
        <a:spcAft>
          <a:spcPct val="0"/>
        </a:spcAft>
        <a:defRPr sz="4400" b="1" i="1">
          <a:solidFill>
            <a:schemeClr val="accent2"/>
          </a:solidFill>
          <a:latin typeface="Arial" pitchFamily="34" charset="0"/>
        </a:defRPr>
      </a:lvl4pPr>
      <a:lvl5pPr algn="l" rtl="0" eaLnBrk="0" fontAlgn="base" hangingPunct="0">
        <a:spcBef>
          <a:spcPct val="0"/>
        </a:spcBef>
        <a:spcAft>
          <a:spcPct val="0"/>
        </a:spcAft>
        <a:defRPr sz="4400" b="1" i="1">
          <a:solidFill>
            <a:schemeClr val="accent2"/>
          </a:solidFill>
          <a:latin typeface="Arial" pitchFamily="34" charset="0"/>
        </a:defRPr>
      </a:lvl5pPr>
      <a:lvl6pPr marL="457200" algn="l" rtl="0" fontAlgn="base">
        <a:spcBef>
          <a:spcPct val="0"/>
        </a:spcBef>
        <a:spcAft>
          <a:spcPct val="0"/>
        </a:spcAft>
        <a:defRPr b="1" i="1">
          <a:solidFill>
            <a:schemeClr val="accent2"/>
          </a:solidFill>
          <a:latin typeface="Arial" pitchFamily="34" charset="0"/>
        </a:defRPr>
      </a:lvl6pPr>
      <a:lvl7pPr marL="914400" algn="l" rtl="0" fontAlgn="base">
        <a:spcBef>
          <a:spcPct val="0"/>
        </a:spcBef>
        <a:spcAft>
          <a:spcPct val="0"/>
        </a:spcAft>
        <a:defRPr b="1" i="1">
          <a:solidFill>
            <a:schemeClr val="accent2"/>
          </a:solidFill>
          <a:latin typeface="Arial" pitchFamily="34" charset="0"/>
        </a:defRPr>
      </a:lvl7pPr>
      <a:lvl8pPr marL="1371600" algn="l" rtl="0" fontAlgn="base">
        <a:spcBef>
          <a:spcPct val="0"/>
        </a:spcBef>
        <a:spcAft>
          <a:spcPct val="0"/>
        </a:spcAft>
        <a:defRPr b="1" i="1">
          <a:solidFill>
            <a:schemeClr val="accent2"/>
          </a:solidFill>
          <a:latin typeface="Arial" pitchFamily="34" charset="0"/>
        </a:defRPr>
      </a:lvl8pPr>
      <a:lvl9pPr marL="1828800" algn="l" rtl="0" fontAlgn="base">
        <a:spcBef>
          <a:spcPct val="0"/>
        </a:spcBef>
        <a:spcAft>
          <a:spcPct val="0"/>
        </a:spcAft>
        <a:defRPr b="1" i="1">
          <a:solidFill>
            <a:schemeClr val="accent2"/>
          </a:solidFill>
          <a:latin typeface="Arial" pitchFamily="34" charset="0"/>
        </a:defRPr>
      </a:lvl9pPr>
    </p:titleStyle>
    <p:bodyStyle>
      <a:lvl1pPr marL="342900" indent="-342900" algn="l" rtl="0" eaLnBrk="0" fontAlgn="base" hangingPunct="0">
        <a:spcBef>
          <a:spcPct val="20000"/>
        </a:spcBef>
        <a:spcAft>
          <a:spcPct val="0"/>
        </a:spcAft>
        <a:buChar char="•"/>
        <a:defRPr sz="1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chemeClr val="tx1"/>
          </a:solidFill>
          <a:latin typeface="+mn-lt"/>
        </a:defRPr>
      </a:lvl2pPr>
      <a:lvl3pPr marL="1143000" indent="-228600" algn="l" rtl="0" eaLnBrk="0" fontAlgn="base" hangingPunct="0">
        <a:spcBef>
          <a:spcPct val="20000"/>
        </a:spcBef>
        <a:spcAft>
          <a:spcPct val="0"/>
        </a:spcAft>
        <a:buChar char="•"/>
        <a:defRPr sz="1000">
          <a:solidFill>
            <a:schemeClr val="tx1"/>
          </a:solidFill>
          <a:latin typeface="+mn-lt"/>
        </a:defRPr>
      </a:lvl3pPr>
      <a:lvl4pPr marL="1600200" indent="-228600" algn="l" rtl="0" eaLnBrk="0" fontAlgn="base" hangingPunct="0">
        <a:spcBef>
          <a:spcPct val="20000"/>
        </a:spcBef>
        <a:spcAft>
          <a:spcPct val="0"/>
        </a:spcAft>
        <a:buChar char="–"/>
        <a:defRPr sz="900">
          <a:solidFill>
            <a:schemeClr val="tx1"/>
          </a:solidFill>
          <a:latin typeface="+mn-lt"/>
        </a:defRPr>
      </a:lvl4pPr>
      <a:lvl5pPr marL="2057400" indent="-228600" algn="l" rtl="0" eaLnBrk="0" fontAlgn="base" hangingPunct="0">
        <a:spcBef>
          <a:spcPct val="20000"/>
        </a:spcBef>
        <a:spcAft>
          <a:spcPct val="0"/>
        </a:spcAft>
        <a:buChar char="»"/>
        <a:defRPr sz="900">
          <a:solidFill>
            <a:schemeClr val="tx1"/>
          </a:solidFill>
          <a:latin typeface="+mn-lt"/>
        </a:defRPr>
      </a:lvl5pPr>
      <a:lvl6pPr marL="2514600" indent="-228600" algn="l" rtl="0" fontAlgn="base">
        <a:spcBef>
          <a:spcPct val="20000"/>
        </a:spcBef>
        <a:spcAft>
          <a:spcPct val="0"/>
        </a:spcAft>
        <a:buChar char="»"/>
        <a:defRPr sz="900">
          <a:solidFill>
            <a:schemeClr val="tx1"/>
          </a:solidFill>
          <a:latin typeface="+mn-lt"/>
        </a:defRPr>
      </a:lvl6pPr>
      <a:lvl7pPr marL="2971800" indent="-228600" algn="l" rtl="0" fontAlgn="base">
        <a:spcBef>
          <a:spcPct val="20000"/>
        </a:spcBef>
        <a:spcAft>
          <a:spcPct val="0"/>
        </a:spcAft>
        <a:buChar char="»"/>
        <a:defRPr sz="900">
          <a:solidFill>
            <a:schemeClr val="tx1"/>
          </a:solidFill>
          <a:latin typeface="+mn-lt"/>
        </a:defRPr>
      </a:lvl7pPr>
      <a:lvl8pPr marL="3429000" indent="-228600" algn="l" rtl="0" fontAlgn="base">
        <a:spcBef>
          <a:spcPct val="20000"/>
        </a:spcBef>
        <a:spcAft>
          <a:spcPct val="0"/>
        </a:spcAft>
        <a:buChar char="»"/>
        <a:defRPr sz="900">
          <a:solidFill>
            <a:schemeClr val="tx1"/>
          </a:solidFill>
          <a:latin typeface="+mn-lt"/>
        </a:defRPr>
      </a:lvl8pPr>
      <a:lvl9pPr marL="3886200" indent="-228600" algn="l" rtl="0" fontAlgn="base">
        <a:spcBef>
          <a:spcPct val="20000"/>
        </a:spcBef>
        <a:spcAft>
          <a:spcPct val="0"/>
        </a:spcAft>
        <a:buChar char="»"/>
        <a:defRPr sz="9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esktop\Circonscription Adm\Collectivité territoriale au Mali — Wikipédia_files\250px-Mali_cercles.png">
            <a:extLst>
              <a:ext uri="{FF2B5EF4-FFF2-40B4-BE49-F238E27FC236}">
                <a16:creationId xmlns:a16="http://schemas.microsoft.com/office/drawing/2014/main" xmlns="" id="{9D43A270-1D35-490D-A9EA-DBD06787C9F8}"/>
              </a:ext>
            </a:extLst>
          </p:cNvPr>
          <p:cNvPicPr>
            <a:picLocks noChangeAspect="1" noChangeArrowheads="1"/>
          </p:cNvPicPr>
          <p:nvPr/>
        </p:nvPicPr>
        <p:blipFill>
          <a:blip r:embed="rId3">
            <a:lum bright="20000"/>
            <a:extLst>
              <a:ext uri="{28A0092B-C50C-407E-A947-70E740481C1C}">
                <a14:useLocalDpi xmlns:a14="http://schemas.microsoft.com/office/drawing/2010/main" val="0"/>
              </a:ext>
            </a:extLst>
          </a:blip>
          <a:srcRect/>
          <a:stretch>
            <a:fillRect/>
          </a:stretch>
        </p:blipFill>
        <p:spPr bwMode="auto">
          <a:xfrm>
            <a:off x="1467626" y="63955"/>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1" name="Group 11">
            <a:extLst>
              <a:ext uri="{FF2B5EF4-FFF2-40B4-BE49-F238E27FC236}">
                <a16:creationId xmlns:a16="http://schemas.microsoft.com/office/drawing/2014/main" xmlns="" id="{FA098E9B-C48B-4FE2-B502-0116340AF0EB}"/>
              </a:ext>
            </a:extLst>
          </p:cNvPr>
          <p:cNvGrpSpPr>
            <a:grpSpLocks/>
          </p:cNvGrpSpPr>
          <p:nvPr/>
        </p:nvGrpSpPr>
        <p:grpSpPr bwMode="auto">
          <a:xfrm>
            <a:off x="4167188" y="5000626"/>
            <a:ext cx="4267200" cy="73025"/>
            <a:chOff x="2643174" y="5000636"/>
            <a:chExt cx="4267200" cy="73025"/>
          </a:xfrm>
        </p:grpSpPr>
        <p:sp>
          <p:nvSpPr>
            <p:cNvPr id="2079" name="Line 6">
              <a:extLst>
                <a:ext uri="{FF2B5EF4-FFF2-40B4-BE49-F238E27FC236}">
                  <a16:creationId xmlns:a16="http://schemas.microsoft.com/office/drawing/2014/main" xmlns="" id="{DA4C108D-2CC5-44A8-9E90-CBCAF2602821}"/>
                </a:ext>
              </a:extLst>
            </p:cNvPr>
            <p:cNvSpPr>
              <a:spLocks noChangeShapeType="1"/>
            </p:cNvSpPr>
            <p:nvPr/>
          </p:nvSpPr>
          <p:spPr bwMode="auto">
            <a:xfrm>
              <a:off x="1486" y="2341"/>
              <a:ext cx="26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defRPr/>
              </a:pPr>
              <a:endParaRPr lang="fr-FR" sz="1900">
                <a:solidFill>
                  <a:srgbClr val="000000"/>
                </a:solidFill>
                <a:latin typeface="Times New Roman" panose="02020603050405020304" pitchFamily="18" charset="0"/>
                <a:cs typeface="Arial" panose="020B0604020202020204" pitchFamily="34" charset="0"/>
              </a:endParaRPr>
            </a:p>
          </p:txBody>
        </p:sp>
        <p:sp>
          <p:nvSpPr>
            <p:cNvPr id="2080" name="Line 7">
              <a:extLst>
                <a:ext uri="{FF2B5EF4-FFF2-40B4-BE49-F238E27FC236}">
                  <a16:creationId xmlns:a16="http://schemas.microsoft.com/office/drawing/2014/main" xmlns="" id="{D93FC195-772B-4325-81FF-F7CCCED0384A}"/>
                </a:ext>
              </a:extLst>
            </p:cNvPr>
            <p:cNvSpPr>
              <a:spLocks noChangeShapeType="1"/>
            </p:cNvSpPr>
            <p:nvPr/>
          </p:nvSpPr>
          <p:spPr bwMode="auto">
            <a:xfrm>
              <a:off x="2158" y="2341"/>
              <a:ext cx="1392"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defRPr/>
              </a:pPr>
              <a:endParaRPr lang="fr-FR" sz="1900">
                <a:solidFill>
                  <a:srgbClr val="000000"/>
                </a:solidFill>
                <a:latin typeface="Times New Roman" panose="02020603050405020304" pitchFamily="18" charset="0"/>
                <a:cs typeface="Arial" panose="020B0604020202020204" pitchFamily="34" charset="0"/>
              </a:endParaRPr>
            </a:p>
          </p:txBody>
        </p:sp>
      </p:grpSp>
      <p:pic>
        <p:nvPicPr>
          <p:cNvPr id="2054" name="Picture 12" descr="http://www.mmsp.gov.ma/francais/images/logo_top.gif">
            <a:extLst>
              <a:ext uri="{FF2B5EF4-FFF2-40B4-BE49-F238E27FC236}">
                <a16:creationId xmlns:a16="http://schemas.microsoft.com/office/drawing/2014/main" xmlns="" id="{29BAF6DD-6925-400B-86BC-68461A598E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2839" t="19359" r="36317" b="32880"/>
          <a:stretch>
            <a:fillRect/>
          </a:stretch>
        </p:blipFill>
        <p:spPr bwMode="auto">
          <a:xfrm>
            <a:off x="1524000" y="6072188"/>
            <a:ext cx="1143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à coins arrondis 12">
            <a:extLst>
              <a:ext uri="{FF2B5EF4-FFF2-40B4-BE49-F238E27FC236}">
                <a16:creationId xmlns:a16="http://schemas.microsoft.com/office/drawing/2014/main" xmlns="" id="{C3BB4B70-CD7D-433F-AF2A-B13C5598FC63}"/>
              </a:ext>
            </a:extLst>
          </p:cNvPr>
          <p:cNvSpPr/>
          <p:nvPr/>
        </p:nvSpPr>
        <p:spPr>
          <a:xfrm>
            <a:off x="1467626" y="9337"/>
            <a:ext cx="3643312" cy="142875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nchor="ctr"/>
          <a:lstStyle/>
          <a:p>
            <a:pPr algn="ctr" defTabSz="914400">
              <a:defRPr/>
            </a:pPr>
            <a:r>
              <a:rPr lang="fr-FR" sz="1900" b="1" dirty="0">
                <a:solidFill>
                  <a:srgbClr val="000000"/>
                </a:solidFill>
                <a:latin typeface="Times New Roman"/>
              </a:rPr>
              <a:t>République du Mali</a:t>
            </a:r>
          </a:p>
          <a:p>
            <a:pPr algn="ctr" defTabSz="914400">
              <a:defRPr/>
            </a:pPr>
            <a:r>
              <a:rPr lang="fr-FR" sz="1900" b="1" dirty="0">
                <a:solidFill>
                  <a:srgbClr val="000000"/>
                </a:solidFill>
                <a:latin typeface="Times New Roman"/>
              </a:rPr>
              <a:t>Un Peuple-Un But-Une Foi</a:t>
            </a:r>
          </a:p>
        </p:txBody>
      </p:sp>
      <p:pic>
        <p:nvPicPr>
          <p:cNvPr id="14" name="Picture 10" descr="E:\Personnel\F.S.E.G\Codes et texte usuels du Mali\45px-Flag_of_Mali.png">
            <a:extLst>
              <a:ext uri="{FF2B5EF4-FFF2-40B4-BE49-F238E27FC236}">
                <a16:creationId xmlns:a16="http://schemas.microsoft.com/office/drawing/2014/main" xmlns="" id="{F6792FC2-A972-4110-B1D9-38FA32C29CE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3470" y="1223775"/>
            <a:ext cx="15716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Rectangle 23">
            <a:extLst>
              <a:ext uri="{FF2B5EF4-FFF2-40B4-BE49-F238E27FC236}">
                <a16:creationId xmlns:a16="http://schemas.microsoft.com/office/drawing/2014/main" xmlns="" id="{D6FF79B8-BF96-4FAF-8F1F-7CFB3E364C0F}"/>
              </a:ext>
            </a:extLst>
          </p:cNvPr>
          <p:cNvSpPr/>
          <p:nvPr/>
        </p:nvSpPr>
        <p:spPr>
          <a:xfrm>
            <a:off x="10382250" y="357189"/>
            <a:ext cx="71438" cy="6072187"/>
          </a:xfrm>
          <a:prstGeom prst="rect">
            <a:avLst/>
          </a:prstGeom>
          <a:noFill/>
          <a:ln w="381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ln w="34925" cmpd="tri">
                <a:solidFill>
                  <a:srgbClr val="000000"/>
                </a:solidFill>
              </a:ln>
              <a:solidFill>
                <a:srgbClr val="FFFFFF"/>
              </a:solidFill>
              <a:latin typeface="Times New Roman"/>
            </a:endParaRPr>
          </a:p>
        </p:txBody>
      </p:sp>
      <p:sp>
        <p:nvSpPr>
          <p:cNvPr id="25" name="Rectangle 24">
            <a:extLst>
              <a:ext uri="{FF2B5EF4-FFF2-40B4-BE49-F238E27FC236}">
                <a16:creationId xmlns:a16="http://schemas.microsoft.com/office/drawing/2014/main" xmlns="" id="{ECFF75FD-56D2-481C-BE26-5DC25FB49B7A}"/>
              </a:ext>
            </a:extLst>
          </p:cNvPr>
          <p:cNvSpPr/>
          <p:nvPr/>
        </p:nvSpPr>
        <p:spPr>
          <a:xfrm rot="5400000">
            <a:off x="6087585" y="-4015520"/>
            <a:ext cx="71437" cy="8143875"/>
          </a:xfrm>
          <a:prstGeom prst="rect">
            <a:avLst/>
          </a:prstGeom>
          <a:noFill/>
          <a:ln w="381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ln w="34925" cmpd="tri">
                <a:solidFill>
                  <a:srgbClr val="000000"/>
                </a:solidFill>
              </a:ln>
              <a:solidFill>
                <a:srgbClr val="FFFFFF"/>
              </a:solidFill>
              <a:latin typeface="Times New Roman"/>
            </a:endParaRPr>
          </a:p>
        </p:txBody>
      </p:sp>
      <p:sp>
        <p:nvSpPr>
          <p:cNvPr id="26" name="Éclair 25">
            <a:extLst>
              <a:ext uri="{FF2B5EF4-FFF2-40B4-BE49-F238E27FC236}">
                <a16:creationId xmlns:a16="http://schemas.microsoft.com/office/drawing/2014/main" xmlns="" id="{06D39525-817E-4F93-B8CB-D7DD7E9DD772}"/>
              </a:ext>
            </a:extLst>
          </p:cNvPr>
          <p:cNvSpPr/>
          <p:nvPr/>
        </p:nvSpPr>
        <p:spPr>
          <a:xfrm rot="20522200">
            <a:off x="1739901" y="28575"/>
            <a:ext cx="269875" cy="520700"/>
          </a:xfrm>
          <a:prstGeom prst="lightningBol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solidFill>
                <a:srgbClr val="FFFFFF"/>
              </a:solidFill>
              <a:latin typeface="Times New Roman"/>
            </a:endParaRPr>
          </a:p>
        </p:txBody>
      </p:sp>
      <p:sp>
        <p:nvSpPr>
          <p:cNvPr id="27" name="Éclair 26">
            <a:extLst>
              <a:ext uri="{FF2B5EF4-FFF2-40B4-BE49-F238E27FC236}">
                <a16:creationId xmlns:a16="http://schemas.microsoft.com/office/drawing/2014/main" xmlns="" id="{B4125B24-B87D-4E6E-A508-6AA76B72234C}"/>
              </a:ext>
            </a:extLst>
          </p:cNvPr>
          <p:cNvSpPr/>
          <p:nvPr/>
        </p:nvSpPr>
        <p:spPr>
          <a:xfrm rot="3693347">
            <a:off x="10213975" y="-1587"/>
            <a:ext cx="306388" cy="519112"/>
          </a:xfrm>
          <a:prstGeom prst="lightningBol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solidFill>
                <a:srgbClr val="FFFFFF"/>
              </a:solidFill>
              <a:latin typeface="Times New Roman"/>
            </a:endParaRPr>
          </a:p>
        </p:txBody>
      </p:sp>
      <p:sp>
        <p:nvSpPr>
          <p:cNvPr id="30" name="Éclair 29">
            <a:extLst>
              <a:ext uri="{FF2B5EF4-FFF2-40B4-BE49-F238E27FC236}">
                <a16:creationId xmlns:a16="http://schemas.microsoft.com/office/drawing/2014/main" xmlns="" id="{0F7D64D5-E0D7-4E09-B3EB-B54C6F5C354C}"/>
              </a:ext>
            </a:extLst>
          </p:cNvPr>
          <p:cNvSpPr/>
          <p:nvPr/>
        </p:nvSpPr>
        <p:spPr>
          <a:xfrm rot="9125862">
            <a:off x="10291764" y="6326188"/>
            <a:ext cx="276225" cy="495300"/>
          </a:xfrm>
          <a:prstGeom prst="lightningBol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solidFill>
                <a:srgbClr val="FFFFFF"/>
              </a:solidFill>
              <a:latin typeface="Times New Roman"/>
            </a:endParaRPr>
          </a:p>
        </p:txBody>
      </p:sp>
      <p:sp>
        <p:nvSpPr>
          <p:cNvPr id="4101" name="Rectangle 8">
            <a:extLst>
              <a:ext uri="{FF2B5EF4-FFF2-40B4-BE49-F238E27FC236}">
                <a16:creationId xmlns:a16="http://schemas.microsoft.com/office/drawing/2014/main" xmlns="" id="{CE6D8B1E-6486-476A-B562-4D43A57FA235}"/>
              </a:ext>
            </a:extLst>
          </p:cNvPr>
          <p:cNvSpPr>
            <a:spLocks noChangeArrowheads="1"/>
          </p:cNvSpPr>
          <p:nvPr/>
        </p:nvSpPr>
        <p:spPr bwMode="auto">
          <a:xfrm>
            <a:off x="1781503" y="3194760"/>
            <a:ext cx="8572560" cy="1180699"/>
          </a:xfrm>
          <a:prstGeom prst="rect">
            <a:avLst/>
          </a:prstGeom>
          <a:noFill/>
          <a:ln>
            <a:noFill/>
            <a:headEnd/>
            <a:tailEnd/>
          </a:ln>
          <a:effectLst>
            <a:innerShdw blurRad="63500" dist="50800" dir="13500000">
              <a:prstClr val="black">
                <a:alpha val="50000"/>
              </a:prstClr>
            </a:innerShdw>
          </a:effectLst>
          <a:scene3d>
            <a:camera prst="perspectiveRelaxedModerately"/>
            <a:lightRig rig="threePt" dir="t"/>
          </a:scene3d>
          <a:sp3d>
            <a:bevelT prst="angle"/>
          </a:sp3d>
        </p:spPr>
        <p:style>
          <a:lnRef idx="2">
            <a:schemeClr val="accent2"/>
          </a:lnRef>
          <a:fillRef idx="1">
            <a:schemeClr val="lt1"/>
          </a:fillRef>
          <a:effectRef idx="0">
            <a:schemeClr val="accent2"/>
          </a:effectRef>
          <a:fontRef idx="minor">
            <a:schemeClr val="dk1"/>
          </a:fontRef>
        </p:style>
        <p:txBody>
          <a:bodyPr lIns="36000" tIns="36000" rIns="36000" bIns="36000">
            <a:spAutoFit/>
            <a:sp3d extrusionH="57150">
              <a:bevelT w="38100" h="38100" prst="angle"/>
            </a:sp3d>
          </a:bodyPr>
          <a:lstStyle/>
          <a:p>
            <a:pPr algn="ctr" defTabSz="914400">
              <a:defRPr/>
            </a:pPr>
            <a:r>
              <a:rPr lang="fr-FR" sz="3600" b="1" dirty="0" smtClean="0">
                <a:ln>
                  <a:solidFill>
                    <a:srgbClr val="990000"/>
                  </a:solidFill>
                </a:ln>
                <a:solidFill>
                  <a:srgbClr val="000C09"/>
                </a:solidFill>
                <a:effectLst>
                  <a:glow rad="101600">
                    <a:srgbClr val="00CC99">
                      <a:satMod val="175000"/>
                      <a:alpha val="40000"/>
                    </a:srgbClr>
                  </a:glow>
                </a:effectLst>
                <a:cs typeface="Times New Roman" pitchFamily="18" charset="0"/>
              </a:rPr>
              <a:t>Les engagements du Mali sur la CIPD@25</a:t>
            </a:r>
            <a:endParaRPr lang="fr-FR" sz="3600" b="1" dirty="0" smtClean="0">
              <a:ln>
                <a:solidFill>
                  <a:srgbClr val="990000"/>
                </a:solidFill>
              </a:ln>
              <a:solidFill>
                <a:srgbClr val="000C09"/>
              </a:solidFill>
              <a:effectLst>
                <a:glow rad="101600">
                  <a:srgbClr val="00CC99">
                    <a:satMod val="175000"/>
                    <a:alpha val="40000"/>
                  </a:srgbClr>
                </a:glow>
              </a:effectLst>
              <a:cs typeface="Times New Roman" pitchFamily="18" charset="0"/>
            </a:endParaRPr>
          </a:p>
          <a:p>
            <a:pPr algn="ctr" defTabSz="914400">
              <a:defRPr/>
            </a:pPr>
            <a:r>
              <a:rPr lang="fr-FR" sz="3600" b="1" dirty="0" smtClean="0">
                <a:ln>
                  <a:solidFill>
                    <a:srgbClr val="990000"/>
                  </a:solidFill>
                </a:ln>
                <a:solidFill>
                  <a:srgbClr val="000C09"/>
                </a:solidFill>
                <a:effectLst>
                  <a:glow rad="101600">
                    <a:srgbClr val="00CC99">
                      <a:satMod val="175000"/>
                      <a:alpha val="40000"/>
                    </a:srgbClr>
                  </a:glow>
                </a:effectLst>
                <a:cs typeface="Times New Roman" pitchFamily="18" charset="0"/>
              </a:rPr>
              <a:t>25 septembre 2020</a:t>
            </a:r>
            <a:endParaRPr lang="fr-FR" sz="3600" b="1" dirty="0" smtClean="0">
              <a:ln>
                <a:solidFill>
                  <a:srgbClr val="990000"/>
                </a:solidFill>
              </a:ln>
              <a:solidFill>
                <a:srgbClr val="000C09"/>
              </a:solidFill>
              <a:effectLst>
                <a:glow rad="101600">
                  <a:srgbClr val="00CC99">
                    <a:satMod val="175000"/>
                    <a:alpha val="40000"/>
                  </a:srgbClr>
                </a:glow>
              </a:effectLst>
              <a:cs typeface="Times New Roman" pitchFamily="18" charset="0"/>
            </a:endParaRPr>
          </a:p>
        </p:txBody>
      </p:sp>
      <p:sp>
        <p:nvSpPr>
          <p:cNvPr id="15" name="Rectangle 14">
            <a:extLst>
              <a:ext uri="{FF2B5EF4-FFF2-40B4-BE49-F238E27FC236}">
                <a16:creationId xmlns:a16="http://schemas.microsoft.com/office/drawing/2014/main" xmlns="" id="{045A391F-5E34-4E79-B03B-5A5DD78CD4FB}"/>
              </a:ext>
            </a:extLst>
          </p:cNvPr>
          <p:cNvSpPr/>
          <p:nvPr/>
        </p:nvSpPr>
        <p:spPr>
          <a:xfrm>
            <a:off x="1524000" y="6072188"/>
            <a:ext cx="1214438" cy="785812"/>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r>
              <a:rPr lang="fr-FR" sz="1900" dirty="0">
                <a:solidFill>
                  <a:srgbClr val="000000"/>
                </a:solidFill>
                <a:latin typeface="Times New Roman"/>
              </a:rPr>
              <a:t> </a:t>
            </a:r>
          </a:p>
        </p:txBody>
      </p:sp>
      <p:sp>
        <p:nvSpPr>
          <p:cNvPr id="28" name="Rectangle 27">
            <a:extLst>
              <a:ext uri="{FF2B5EF4-FFF2-40B4-BE49-F238E27FC236}">
                <a16:creationId xmlns:a16="http://schemas.microsoft.com/office/drawing/2014/main" xmlns="" id="{AE979BCF-5C84-427B-B671-CCD4896670B9}"/>
              </a:ext>
            </a:extLst>
          </p:cNvPr>
          <p:cNvSpPr/>
          <p:nvPr/>
        </p:nvSpPr>
        <p:spPr>
          <a:xfrm rot="5400000">
            <a:off x="6060282" y="2825281"/>
            <a:ext cx="71438" cy="8143875"/>
          </a:xfrm>
          <a:prstGeom prst="rect">
            <a:avLst/>
          </a:prstGeom>
          <a:noFill/>
          <a:ln w="381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ln w="34925" cmpd="tri">
                <a:solidFill>
                  <a:srgbClr val="000000"/>
                </a:solidFill>
              </a:ln>
              <a:solidFill>
                <a:srgbClr val="FFFFFF"/>
              </a:solidFill>
              <a:latin typeface="Times New Roman"/>
            </a:endParaRPr>
          </a:p>
        </p:txBody>
      </p:sp>
      <p:sp>
        <p:nvSpPr>
          <p:cNvPr id="20" name="Rectangle 19">
            <a:extLst>
              <a:ext uri="{FF2B5EF4-FFF2-40B4-BE49-F238E27FC236}">
                <a16:creationId xmlns:a16="http://schemas.microsoft.com/office/drawing/2014/main" xmlns="" id="{5092F292-1FA6-4511-86A7-1972C7BDB8BD}"/>
              </a:ext>
            </a:extLst>
          </p:cNvPr>
          <p:cNvSpPr/>
          <p:nvPr/>
        </p:nvSpPr>
        <p:spPr>
          <a:xfrm>
            <a:off x="1738314" y="357189"/>
            <a:ext cx="71437" cy="6143625"/>
          </a:xfrm>
          <a:prstGeom prst="rect">
            <a:avLst/>
          </a:prstGeom>
          <a:noFill/>
          <a:ln w="381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ln w="34925" cmpd="tri">
                <a:solidFill>
                  <a:srgbClr val="000000"/>
                </a:solidFill>
              </a:ln>
              <a:solidFill>
                <a:srgbClr val="FFFFFF"/>
              </a:solidFill>
              <a:latin typeface="Times New Roman"/>
            </a:endParaRPr>
          </a:p>
        </p:txBody>
      </p:sp>
      <p:sp>
        <p:nvSpPr>
          <p:cNvPr id="29" name="Éclair 28">
            <a:extLst>
              <a:ext uri="{FF2B5EF4-FFF2-40B4-BE49-F238E27FC236}">
                <a16:creationId xmlns:a16="http://schemas.microsoft.com/office/drawing/2014/main" xmlns="" id="{487504BB-4180-4F6A-80F3-0D9BBA51F004}"/>
              </a:ext>
            </a:extLst>
          </p:cNvPr>
          <p:cNvSpPr/>
          <p:nvPr/>
        </p:nvSpPr>
        <p:spPr>
          <a:xfrm rot="15218448">
            <a:off x="1639094" y="6401594"/>
            <a:ext cx="315912" cy="476250"/>
          </a:xfrm>
          <a:prstGeom prst="lightningBol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sz="1900">
              <a:solidFill>
                <a:srgbClr val="FFFFFF"/>
              </a:solidFill>
              <a:latin typeface="Times New Roman"/>
            </a:endParaRPr>
          </a:p>
        </p:txBody>
      </p:sp>
      <p:sp>
        <p:nvSpPr>
          <p:cNvPr id="45" name="Rectangle 44">
            <a:extLst>
              <a:ext uri="{FF2B5EF4-FFF2-40B4-BE49-F238E27FC236}">
                <a16:creationId xmlns:a16="http://schemas.microsoft.com/office/drawing/2014/main" xmlns="" id="{C0B03A6B-1360-4CD5-86E7-A2B52CA98361}"/>
              </a:ext>
            </a:extLst>
          </p:cNvPr>
          <p:cNvSpPr/>
          <p:nvPr/>
        </p:nvSpPr>
        <p:spPr>
          <a:xfrm>
            <a:off x="2702718" y="5105294"/>
            <a:ext cx="2926094" cy="9337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fr-FR" b="1" dirty="0">
              <a:solidFill>
                <a:srgbClr val="000000"/>
              </a:solidFill>
              <a:latin typeface="Times New Roman"/>
            </a:endParaRPr>
          </a:p>
        </p:txBody>
      </p:sp>
      <p:pic>
        <p:nvPicPr>
          <p:cNvPr id="31" name="Image 30"/>
          <p:cNvPicPr/>
          <p:nvPr/>
        </p:nvPicPr>
        <p:blipFill>
          <a:blip r:embed="rId6">
            <a:extLst>
              <a:ext uri="{28A0092B-C50C-407E-A947-70E740481C1C}">
                <a14:useLocalDpi xmlns:a14="http://schemas.microsoft.com/office/drawing/2010/main" val="0"/>
              </a:ext>
            </a:extLst>
          </a:blip>
          <a:srcRect/>
          <a:stretch>
            <a:fillRect/>
          </a:stretch>
        </p:blipFill>
        <p:spPr bwMode="auto">
          <a:xfrm>
            <a:off x="2507170" y="1704204"/>
            <a:ext cx="1567924" cy="1492995"/>
          </a:xfrm>
          <a:prstGeom prst="rect">
            <a:avLst/>
          </a:prstGeom>
          <a:noFill/>
        </p:spPr>
      </p:pic>
      <p:sp>
        <p:nvSpPr>
          <p:cNvPr id="2" name="ZoneTexte 1"/>
          <p:cNvSpPr txBox="1"/>
          <p:nvPr/>
        </p:nvSpPr>
        <p:spPr>
          <a:xfrm>
            <a:off x="8256240" y="6290346"/>
            <a:ext cx="1935688" cy="477054"/>
          </a:xfrm>
          <a:prstGeom prst="rect">
            <a:avLst/>
          </a:prstGeom>
          <a:noFill/>
        </p:spPr>
        <p:txBody>
          <a:bodyPr wrap="square" rtlCol="0">
            <a:spAutoFit/>
          </a:bodyPr>
          <a:lstStyle/>
          <a:p>
            <a:r>
              <a:rPr lang="fr-FR" sz="2500" b="1" dirty="0" smtClean="0"/>
              <a:t>DNP/MATP</a:t>
            </a:r>
            <a:endParaRPr lang="fr-FR" sz="2500" b="1" dirty="0"/>
          </a:p>
        </p:txBody>
      </p:sp>
    </p:spTree>
    <p:extLst>
      <p:ext uri="{BB962C8B-B14F-4D97-AF65-F5344CB8AC3E}">
        <p14:creationId xmlns:p14="http://schemas.microsoft.com/office/powerpoint/2010/main" val="16829463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23" presetClass="entr" presetSubtype="16" fill="hold" nodeType="withEffect">
                                  <p:stCondLst>
                                    <p:cond delay="0"/>
                                  </p:stCondLst>
                                  <p:childTnLst>
                                    <p:set>
                                      <p:cBhvr>
                                        <p:cTn id="9" dur="1" fill="hold">
                                          <p:stCondLst>
                                            <p:cond delay="0"/>
                                          </p:stCondLst>
                                        </p:cTn>
                                        <p:tgtEl>
                                          <p:spTgt spid="4101"/>
                                        </p:tgtEl>
                                        <p:attrNameLst>
                                          <p:attrName>style.visibility</p:attrName>
                                        </p:attrNameLst>
                                      </p:cBhvr>
                                      <p:to>
                                        <p:strVal val="visible"/>
                                      </p:to>
                                    </p:set>
                                    <p:anim calcmode="lin" valueType="num">
                                      <p:cBhvr>
                                        <p:cTn id="10" dur="500" fill="hold"/>
                                        <p:tgtEl>
                                          <p:spTgt spid="4101"/>
                                        </p:tgtEl>
                                        <p:attrNameLst>
                                          <p:attrName>ppt_w</p:attrName>
                                        </p:attrNameLst>
                                      </p:cBhvr>
                                      <p:tavLst>
                                        <p:tav tm="0">
                                          <p:val>
                                            <p:fltVal val="0"/>
                                          </p:val>
                                        </p:tav>
                                        <p:tav tm="100000">
                                          <p:val>
                                            <p:strVal val="#ppt_w"/>
                                          </p:val>
                                        </p:tav>
                                      </p:tavLst>
                                    </p:anim>
                                    <p:anim calcmode="lin" valueType="num">
                                      <p:cBhvr>
                                        <p:cTn id="11" dur="500" fill="hold"/>
                                        <p:tgtEl>
                                          <p:spTgt spid="4101"/>
                                        </p:tgtEl>
                                        <p:attrNameLst>
                                          <p:attrName>ppt_h</p:attrName>
                                        </p:attrNameLst>
                                      </p:cBhvr>
                                      <p:tavLst>
                                        <p:tav tm="0">
                                          <p:val>
                                            <p:fltVal val="0"/>
                                          </p:val>
                                        </p:tav>
                                        <p:tav tm="100000">
                                          <p:val>
                                            <p:strVal val="#ppt_h"/>
                                          </p:val>
                                        </p:tav>
                                      </p:tavLst>
                                    </p:anim>
                                  </p:childTnLst>
                                </p:cTn>
                              </p:par>
                              <p:par>
                                <p:cTn id="12" presetID="9" presetClass="entr" presetSubtype="0" fill="hold"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dissolve">
                                      <p:cBhvr>
                                        <p:cTn id="14" dur="500"/>
                                        <p:tgtEl>
                                          <p:spTgt spid="14"/>
                                        </p:tgtEl>
                                      </p:cBhvr>
                                    </p:animEffect>
                                  </p:childTnLst>
                                </p:cTn>
                              </p:par>
                              <p:par>
                                <p:cTn id="15" presetID="6" presetClass="emph" presetSubtype="0" repeatCount="indefinite" fill="hold" nodeType="withEffect">
                                  <p:stCondLst>
                                    <p:cond delay="0"/>
                                  </p:stCondLst>
                                  <p:childTnLst>
                                    <p:animScale>
                                      <p:cBhvr>
                                        <p:cTn id="16" dur="2000" fill="hold"/>
                                        <p:tgtEl>
                                          <p:spTgt spid="14"/>
                                        </p:tgtEl>
                                      </p:cBhvr>
                                      <p:by x="150000" y="150000"/>
                                    </p:animScale>
                                  </p:childTnLst>
                                </p:cTn>
                              </p:par>
                              <p:par>
                                <p:cTn id="17" presetID="32" presetClass="emph" presetSubtype="0" repeatCount="indefinite" fill="hold" grpId="0" nodeType="withEffect">
                                  <p:stCondLst>
                                    <p:cond delay="0"/>
                                  </p:stCondLst>
                                  <p:childTnLst>
                                    <p:animClr clrSpc="rgb" dir="cw">
                                      <p:cBhvr override="childStyle">
                                        <p:cTn id="18" dur="100" fill="hold"/>
                                        <p:tgtEl>
                                          <p:spTgt spid="26"/>
                                        </p:tgtEl>
                                        <p:attrNameLst>
                                          <p:attrName>style.color</p:attrName>
                                        </p:attrNameLst>
                                      </p:cBhvr>
                                      <p:to>
                                        <a:schemeClr val="accent1"/>
                                      </p:to>
                                    </p:animClr>
                                    <p:animClr clrSpc="rgb" dir="cw">
                                      <p:cBhvr>
                                        <p:cTn id="19" dur="100" fill="hold"/>
                                        <p:tgtEl>
                                          <p:spTgt spid="26"/>
                                        </p:tgtEl>
                                        <p:attrNameLst>
                                          <p:attrName>fillcolor</p:attrName>
                                        </p:attrNameLst>
                                      </p:cBhvr>
                                      <p:to>
                                        <a:schemeClr val="accent1"/>
                                      </p:to>
                                    </p:animClr>
                                    <p:set>
                                      <p:cBhvr>
                                        <p:cTn id="20" dur="100" fill="hold"/>
                                        <p:tgtEl>
                                          <p:spTgt spid="26"/>
                                        </p:tgtEl>
                                        <p:attrNameLst>
                                          <p:attrName>fill.type</p:attrName>
                                        </p:attrNameLst>
                                      </p:cBhvr>
                                      <p:to>
                                        <p:strVal val="solid"/>
                                      </p:to>
                                    </p:set>
                                    <p:set>
                                      <p:cBhvr>
                                        <p:cTn id="21" dur="100" fill="hold"/>
                                        <p:tgtEl>
                                          <p:spTgt spid="26"/>
                                        </p:tgtEl>
                                        <p:attrNameLst>
                                          <p:attrName>fill.on</p:attrName>
                                        </p:attrNameLst>
                                      </p:cBhvr>
                                      <p:to>
                                        <p:strVal val="true"/>
                                      </p:to>
                                    </p:set>
                                    <p:animRot by="120000">
                                      <p:cBhvr>
                                        <p:cTn id="22" dur="100" fill="hold">
                                          <p:stCondLst>
                                            <p:cond delay="0"/>
                                          </p:stCondLst>
                                        </p:cTn>
                                        <p:tgtEl>
                                          <p:spTgt spid="26"/>
                                        </p:tgtEl>
                                        <p:attrNameLst>
                                          <p:attrName>r</p:attrName>
                                        </p:attrNameLst>
                                      </p:cBhvr>
                                    </p:animRot>
                                    <p:animRot by="-240000">
                                      <p:cBhvr>
                                        <p:cTn id="23" dur="200" fill="hold">
                                          <p:stCondLst>
                                            <p:cond delay="200"/>
                                          </p:stCondLst>
                                        </p:cTn>
                                        <p:tgtEl>
                                          <p:spTgt spid="26"/>
                                        </p:tgtEl>
                                        <p:attrNameLst>
                                          <p:attrName>r</p:attrName>
                                        </p:attrNameLst>
                                      </p:cBhvr>
                                    </p:animRot>
                                    <p:animRot by="240000">
                                      <p:cBhvr>
                                        <p:cTn id="24" dur="200" fill="hold">
                                          <p:stCondLst>
                                            <p:cond delay="400"/>
                                          </p:stCondLst>
                                        </p:cTn>
                                        <p:tgtEl>
                                          <p:spTgt spid="26"/>
                                        </p:tgtEl>
                                        <p:attrNameLst>
                                          <p:attrName>r</p:attrName>
                                        </p:attrNameLst>
                                      </p:cBhvr>
                                    </p:animRot>
                                    <p:animRot by="-240000">
                                      <p:cBhvr>
                                        <p:cTn id="25" dur="200" fill="hold">
                                          <p:stCondLst>
                                            <p:cond delay="600"/>
                                          </p:stCondLst>
                                        </p:cTn>
                                        <p:tgtEl>
                                          <p:spTgt spid="26"/>
                                        </p:tgtEl>
                                        <p:attrNameLst>
                                          <p:attrName>r</p:attrName>
                                        </p:attrNameLst>
                                      </p:cBhvr>
                                    </p:animRot>
                                    <p:animRot by="120000">
                                      <p:cBhvr>
                                        <p:cTn id="26" dur="200" fill="hold">
                                          <p:stCondLst>
                                            <p:cond delay="800"/>
                                          </p:stCondLst>
                                        </p:cTn>
                                        <p:tgtEl>
                                          <p:spTgt spid="26"/>
                                        </p:tgtEl>
                                        <p:attrNameLst>
                                          <p:attrName>r</p:attrName>
                                        </p:attrNameLst>
                                      </p:cBhvr>
                                    </p:animRot>
                                  </p:childTnLst>
                                </p:cTn>
                              </p:par>
                              <p:par>
                                <p:cTn id="27" presetID="32" presetClass="emph" presetSubtype="0" repeatCount="indefinite" fill="hold" grpId="0" nodeType="withEffect">
                                  <p:stCondLst>
                                    <p:cond delay="0"/>
                                  </p:stCondLst>
                                  <p:childTnLst>
                                    <p:animClr clrSpc="rgb" dir="cw">
                                      <p:cBhvr override="childStyle">
                                        <p:cTn id="28" dur="100" fill="hold"/>
                                        <p:tgtEl>
                                          <p:spTgt spid="27"/>
                                        </p:tgtEl>
                                        <p:attrNameLst>
                                          <p:attrName>style.color</p:attrName>
                                        </p:attrNameLst>
                                      </p:cBhvr>
                                      <p:to>
                                        <a:schemeClr val="accent1"/>
                                      </p:to>
                                    </p:animClr>
                                    <p:animClr clrSpc="rgb" dir="cw">
                                      <p:cBhvr>
                                        <p:cTn id="29" dur="100" fill="hold"/>
                                        <p:tgtEl>
                                          <p:spTgt spid="27"/>
                                        </p:tgtEl>
                                        <p:attrNameLst>
                                          <p:attrName>fillcolor</p:attrName>
                                        </p:attrNameLst>
                                      </p:cBhvr>
                                      <p:to>
                                        <a:schemeClr val="accent1"/>
                                      </p:to>
                                    </p:animClr>
                                    <p:set>
                                      <p:cBhvr>
                                        <p:cTn id="30" dur="100" fill="hold"/>
                                        <p:tgtEl>
                                          <p:spTgt spid="27"/>
                                        </p:tgtEl>
                                        <p:attrNameLst>
                                          <p:attrName>fill.type</p:attrName>
                                        </p:attrNameLst>
                                      </p:cBhvr>
                                      <p:to>
                                        <p:strVal val="solid"/>
                                      </p:to>
                                    </p:set>
                                    <p:set>
                                      <p:cBhvr>
                                        <p:cTn id="31" dur="100" fill="hold"/>
                                        <p:tgtEl>
                                          <p:spTgt spid="27"/>
                                        </p:tgtEl>
                                        <p:attrNameLst>
                                          <p:attrName>fill.on</p:attrName>
                                        </p:attrNameLst>
                                      </p:cBhvr>
                                      <p:to>
                                        <p:strVal val="true"/>
                                      </p:to>
                                    </p:set>
                                    <p:animRot by="120000">
                                      <p:cBhvr>
                                        <p:cTn id="32" dur="100" fill="hold">
                                          <p:stCondLst>
                                            <p:cond delay="0"/>
                                          </p:stCondLst>
                                        </p:cTn>
                                        <p:tgtEl>
                                          <p:spTgt spid="27"/>
                                        </p:tgtEl>
                                        <p:attrNameLst>
                                          <p:attrName>r</p:attrName>
                                        </p:attrNameLst>
                                      </p:cBhvr>
                                    </p:animRot>
                                    <p:animRot by="-240000">
                                      <p:cBhvr>
                                        <p:cTn id="33" dur="200" fill="hold">
                                          <p:stCondLst>
                                            <p:cond delay="200"/>
                                          </p:stCondLst>
                                        </p:cTn>
                                        <p:tgtEl>
                                          <p:spTgt spid="27"/>
                                        </p:tgtEl>
                                        <p:attrNameLst>
                                          <p:attrName>r</p:attrName>
                                        </p:attrNameLst>
                                      </p:cBhvr>
                                    </p:animRot>
                                    <p:animRot by="240000">
                                      <p:cBhvr>
                                        <p:cTn id="34" dur="200" fill="hold">
                                          <p:stCondLst>
                                            <p:cond delay="400"/>
                                          </p:stCondLst>
                                        </p:cTn>
                                        <p:tgtEl>
                                          <p:spTgt spid="27"/>
                                        </p:tgtEl>
                                        <p:attrNameLst>
                                          <p:attrName>r</p:attrName>
                                        </p:attrNameLst>
                                      </p:cBhvr>
                                    </p:animRot>
                                    <p:animRot by="-240000">
                                      <p:cBhvr>
                                        <p:cTn id="35" dur="200" fill="hold">
                                          <p:stCondLst>
                                            <p:cond delay="600"/>
                                          </p:stCondLst>
                                        </p:cTn>
                                        <p:tgtEl>
                                          <p:spTgt spid="27"/>
                                        </p:tgtEl>
                                        <p:attrNameLst>
                                          <p:attrName>r</p:attrName>
                                        </p:attrNameLst>
                                      </p:cBhvr>
                                    </p:animRot>
                                    <p:animRot by="120000">
                                      <p:cBhvr>
                                        <p:cTn id="36" dur="200" fill="hold">
                                          <p:stCondLst>
                                            <p:cond delay="800"/>
                                          </p:stCondLst>
                                        </p:cTn>
                                        <p:tgtEl>
                                          <p:spTgt spid="27"/>
                                        </p:tgtEl>
                                        <p:attrNameLst>
                                          <p:attrName>r</p:attrName>
                                        </p:attrNameLst>
                                      </p:cBhvr>
                                    </p:animRot>
                                  </p:childTnLst>
                                </p:cTn>
                              </p:par>
                              <p:par>
                                <p:cTn id="37" presetID="32" presetClass="emph" presetSubtype="0" repeatCount="indefinite" fill="hold" grpId="0" nodeType="withEffect">
                                  <p:stCondLst>
                                    <p:cond delay="0"/>
                                  </p:stCondLst>
                                  <p:childTnLst>
                                    <p:animClr clrSpc="rgb" dir="cw">
                                      <p:cBhvr override="childStyle">
                                        <p:cTn id="38" dur="100" fill="hold"/>
                                        <p:tgtEl>
                                          <p:spTgt spid="29"/>
                                        </p:tgtEl>
                                        <p:attrNameLst>
                                          <p:attrName>style.color</p:attrName>
                                        </p:attrNameLst>
                                      </p:cBhvr>
                                      <p:to>
                                        <a:schemeClr val="accent1"/>
                                      </p:to>
                                    </p:animClr>
                                    <p:animClr clrSpc="rgb" dir="cw">
                                      <p:cBhvr>
                                        <p:cTn id="39" dur="100" fill="hold"/>
                                        <p:tgtEl>
                                          <p:spTgt spid="29"/>
                                        </p:tgtEl>
                                        <p:attrNameLst>
                                          <p:attrName>fillcolor</p:attrName>
                                        </p:attrNameLst>
                                      </p:cBhvr>
                                      <p:to>
                                        <a:schemeClr val="accent1"/>
                                      </p:to>
                                    </p:animClr>
                                    <p:set>
                                      <p:cBhvr>
                                        <p:cTn id="40" dur="100" fill="hold"/>
                                        <p:tgtEl>
                                          <p:spTgt spid="29"/>
                                        </p:tgtEl>
                                        <p:attrNameLst>
                                          <p:attrName>fill.type</p:attrName>
                                        </p:attrNameLst>
                                      </p:cBhvr>
                                      <p:to>
                                        <p:strVal val="solid"/>
                                      </p:to>
                                    </p:set>
                                    <p:set>
                                      <p:cBhvr>
                                        <p:cTn id="41" dur="100" fill="hold"/>
                                        <p:tgtEl>
                                          <p:spTgt spid="29"/>
                                        </p:tgtEl>
                                        <p:attrNameLst>
                                          <p:attrName>fill.on</p:attrName>
                                        </p:attrNameLst>
                                      </p:cBhvr>
                                      <p:to>
                                        <p:strVal val="true"/>
                                      </p:to>
                                    </p:set>
                                    <p:animRot by="120000">
                                      <p:cBhvr>
                                        <p:cTn id="42" dur="100" fill="hold">
                                          <p:stCondLst>
                                            <p:cond delay="0"/>
                                          </p:stCondLst>
                                        </p:cTn>
                                        <p:tgtEl>
                                          <p:spTgt spid="29"/>
                                        </p:tgtEl>
                                        <p:attrNameLst>
                                          <p:attrName>r</p:attrName>
                                        </p:attrNameLst>
                                      </p:cBhvr>
                                    </p:animRot>
                                    <p:animRot by="-240000">
                                      <p:cBhvr>
                                        <p:cTn id="43" dur="200" fill="hold">
                                          <p:stCondLst>
                                            <p:cond delay="200"/>
                                          </p:stCondLst>
                                        </p:cTn>
                                        <p:tgtEl>
                                          <p:spTgt spid="29"/>
                                        </p:tgtEl>
                                        <p:attrNameLst>
                                          <p:attrName>r</p:attrName>
                                        </p:attrNameLst>
                                      </p:cBhvr>
                                    </p:animRot>
                                    <p:animRot by="240000">
                                      <p:cBhvr>
                                        <p:cTn id="44" dur="200" fill="hold">
                                          <p:stCondLst>
                                            <p:cond delay="400"/>
                                          </p:stCondLst>
                                        </p:cTn>
                                        <p:tgtEl>
                                          <p:spTgt spid="29"/>
                                        </p:tgtEl>
                                        <p:attrNameLst>
                                          <p:attrName>r</p:attrName>
                                        </p:attrNameLst>
                                      </p:cBhvr>
                                    </p:animRot>
                                    <p:animRot by="-240000">
                                      <p:cBhvr>
                                        <p:cTn id="45" dur="200" fill="hold">
                                          <p:stCondLst>
                                            <p:cond delay="600"/>
                                          </p:stCondLst>
                                        </p:cTn>
                                        <p:tgtEl>
                                          <p:spTgt spid="29"/>
                                        </p:tgtEl>
                                        <p:attrNameLst>
                                          <p:attrName>r</p:attrName>
                                        </p:attrNameLst>
                                      </p:cBhvr>
                                    </p:animRot>
                                    <p:animRot by="120000">
                                      <p:cBhvr>
                                        <p:cTn id="46" dur="200" fill="hold">
                                          <p:stCondLst>
                                            <p:cond delay="800"/>
                                          </p:stCondLst>
                                        </p:cTn>
                                        <p:tgtEl>
                                          <p:spTgt spid="29"/>
                                        </p:tgtEl>
                                        <p:attrNameLst>
                                          <p:attrName>r</p:attrName>
                                        </p:attrNameLst>
                                      </p:cBhvr>
                                    </p:animRot>
                                  </p:childTnLst>
                                </p:cTn>
                              </p:par>
                              <p:par>
                                <p:cTn id="47" presetID="32" presetClass="emph" presetSubtype="0" repeatCount="indefinite" fill="hold" grpId="0" nodeType="withEffect">
                                  <p:stCondLst>
                                    <p:cond delay="0"/>
                                  </p:stCondLst>
                                  <p:childTnLst>
                                    <p:animClr clrSpc="rgb" dir="cw">
                                      <p:cBhvr override="childStyle">
                                        <p:cTn id="48" dur="100" fill="hold"/>
                                        <p:tgtEl>
                                          <p:spTgt spid="30"/>
                                        </p:tgtEl>
                                        <p:attrNameLst>
                                          <p:attrName>style.color</p:attrName>
                                        </p:attrNameLst>
                                      </p:cBhvr>
                                      <p:to>
                                        <a:schemeClr val="accent1"/>
                                      </p:to>
                                    </p:animClr>
                                    <p:animClr clrSpc="rgb" dir="cw">
                                      <p:cBhvr>
                                        <p:cTn id="49" dur="100" fill="hold"/>
                                        <p:tgtEl>
                                          <p:spTgt spid="30"/>
                                        </p:tgtEl>
                                        <p:attrNameLst>
                                          <p:attrName>fillcolor</p:attrName>
                                        </p:attrNameLst>
                                      </p:cBhvr>
                                      <p:to>
                                        <a:schemeClr val="accent1"/>
                                      </p:to>
                                    </p:animClr>
                                    <p:set>
                                      <p:cBhvr>
                                        <p:cTn id="50" dur="100" fill="hold"/>
                                        <p:tgtEl>
                                          <p:spTgt spid="30"/>
                                        </p:tgtEl>
                                        <p:attrNameLst>
                                          <p:attrName>fill.type</p:attrName>
                                        </p:attrNameLst>
                                      </p:cBhvr>
                                      <p:to>
                                        <p:strVal val="solid"/>
                                      </p:to>
                                    </p:set>
                                    <p:set>
                                      <p:cBhvr>
                                        <p:cTn id="51" dur="100" fill="hold"/>
                                        <p:tgtEl>
                                          <p:spTgt spid="30"/>
                                        </p:tgtEl>
                                        <p:attrNameLst>
                                          <p:attrName>fill.on</p:attrName>
                                        </p:attrNameLst>
                                      </p:cBhvr>
                                      <p:to>
                                        <p:strVal val="true"/>
                                      </p:to>
                                    </p:set>
                                    <p:animRot by="120000">
                                      <p:cBhvr>
                                        <p:cTn id="52" dur="100" fill="hold">
                                          <p:stCondLst>
                                            <p:cond delay="0"/>
                                          </p:stCondLst>
                                        </p:cTn>
                                        <p:tgtEl>
                                          <p:spTgt spid="30"/>
                                        </p:tgtEl>
                                        <p:attrNameLst>
                                          <p:attrName>r</p:attrName>
                                        </p:attrNameLst>
                                      </p:cBhvr>
                                    </p:animRot>
                                    <p:animRot by="-240000">
                                      <p:cBhvr>
                                        <p:cTn id="53" dur="200" fill="hold">
                                          <p:stCondLst>
                                            <p:cond delay="200"/>
                                          </p:stCondLst>
                                        </p:cTn>
                                        <p:tgtEl>
                                          <p:spTgt spid="30"/>
                                        </p:tgtEl>
                                        <p:attrNameLst>
                                          <p:attrName>r</p:attrName>
                                        </p:attrNameLst>
                                      </p:cBhvr>
                                    </p:animRot>
                                    <p:animRot by="240000">
                                      <p:cBhvr>
                                        <p:cTn id="54" dur="200" fill="hold">
                                          <p:stCondLst>
                                            <p:cond delay="400"/>
                                          </p:stCondLst>
                                        </p:cTn>
                                        <p:tgtEl>
                                          <p:spTgt spid="30"/>
                                        </p:tgtEl>
                                        <p:attrNameLst>
                                          <p:attrName>r</p:attrName>
                                        </p:attrNameLst>
                                      </p:cBhvr>
                                    </p:animRot>
                                    <p:animRot by="-240000">
                                      <p:cBhvr>
                                        <p:cTn id="55" dur="200" fill="hold">
                                          <p:stCondLst>
                                            <p:cond delay="600"/>
                                          </p:stCondLst>
                                        </p:cTn>
                                        <p:tgtEl>
                                          <p:spTgt spid="30"/>
                                        </p:tgtEl>
                                        <p:attrNameLst>
                                          <p:attrName>r</p:attrName>
                                        </p:attrNameLst>
                                      </p:cBhvr>
                                    </p:animRot>
                                    <p:animRot by="120000">
                                      <p:cBhvr>
                                        <p:cTn id="56" dur="200" fill="hold">
                                          <p:stCondLst>
                                            <p:cond delay="800"/>
                                          </p:stCondLst>
                                        </p:cTn>
                                        <p:tgtEl>
                                          <p:spTgt spid="3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6" grpId="0" animBg="1"/>
      <p:bldP spid="27" grpId="0" animBg="1"/>
      <p:bldP spid="30" grpId="0" animBg="1"/>
      <p:bldP spid="29"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2207568" y="1700808"/>
            <a:ext cx="8352927" cy="4546455"/>
          </a:xfrm>
        </p:spPr>
        <p:txBody>
          <a:bodyPr>
            <a:noAutofit/>
          </a:bodyPr>
          <a:lstStyle/>
          <a:p>
            <a:pPr algn="ctr">
              <a:defRPr/>
            </a:pPr>
            <a:r>
              <a:rPr lang="fr-FR" altLang="fr-FR" sz="4400" b="1" dirty="0">
                <a:solidFill>
                  <a:srgbClr val="00B050"/>
                </a:solidFill>
                <a:latin typeface="Bookman Old Style" pitchFamily="18" charset="0"/>
              </a:rPr>
              <a:t>JE VOUS REMERCIE DE </a:t>
            </a:r>
            <a:r>
              <a:rPr lang="fr-FR" altLang="fr-FR" sz="4400" b="1" dirty="0">
                <a:solidFill>
                  <a:srgbClr val="FFC000"/>
                </a:solidFill>
                <a:latin typeface="Bookman Old Style" pitchFamily="18" charset="0"/>
              </a:rPr>
              <a:t>VOTRE AIMABLE </a:t>
            </a:r>
            <a:r>
              <a:rPr lang="fr-FR" altLang="fr-FR" sz="4400" b="1" dirty="0">
                <a:solidFill>
                  <a:srgbClr val="C00000"/>
                </a:solidFill>
                <a:latin typeface="Bookman Old Style" pitchFamily="18" charset="0"/>
              </a:rPr>
              <a:t>ATTENTION.</a:t>
            </a:r>
            <a:r>
              <a:rPr lang="fr-FR" altLang="fr-FR" sz="4400" b="1" dirty="0">
                <a:latin typeface="Bookman Old Style" pitchFamily="18" charset="0"/>
              </a:rPr>
              <a:t/>
            </a:r>
            <a:br>
              <a:rPr lang="fr-FR" altLang="fr-FR" sz="4400" b="1" dirty="0">
                <a:latin typeface="Bookman Old Style" pitchFamily="18" charset="0"/>
              </a:rPr>
            </a:br>
            <a:r>
              <a:rPr lang="fr-FR" altLang="fr-FR" sz="4400" b="1" dirty="0">
                <a:latin typeface="Bookman Old Style" pitchFamily="18" charset="0"/>
              </a:rPr>
              <a:t/>
            </a:r>
            <a:br>
              <a:rPr lang="fr-FR" altLang="fr-FR" sz="4400" b="1" dirty="0">
                <a:latin typeface="Bookman Old Style" pitchFamily="18" charset="0"/>
              </a:rPr>
            </a:br>
            <a:r>
              <a:rPr lang="fr-FR" altLang="fr-FR" sz="4400" b="1" dirty="0">
                <a:latin typeface="Bookman Old Style" pitchFamily="18" charset="0"/>
              </a:rPr>
              <a:t>QUE LA GRACE DE DIEU NOUS ACCOMPAGNE TOUS!</a:t>
            </a:r>
          </a:p>
        </p:txBody>
      </p:sp>
      <p:pic>
        <p:nvPicPr>
          <p:cNvPr id="3" name="Picture 1033" descr="mali">
            <a:extLst>
              <a:ext uri="{FF2B5EF4-FFF2-40B4-BE49-F238E27FC236}">
                <a16:creationId xmlns:a16="http://schemas.microsoft.com/office/drawing/2014/main" xmlns="" id="{BA640C65-75C1-4C34-9741-B00162B2D9E1}"/>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063552" y="48521"/>
            <a:ext cx="1944216" cy="679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0" descr="E:\Personnel\F.S.E.G\Codes et texte usuels du Mali\45px-Flag_of_Mali.png">
            <a:extLst>
              <a:ext uri="{FF2B5EF4-FFF2-40B4-BE49-F238E27FC236}">
                <a16:creationId xmlns:a16="http://schemas.microsoft.com/office/drawing/2014/main" xmlns="" id="{FBDDF440-7BCD-4A60-83BC-DFD56FBB69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88289" y="173755"/>
            <a:ext cx="1571625" cy="30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6" presetClass="emph" presetSubtype="0" repeatCount="indefinite" fill="hold" nodeType="withEffect">
                                  <p:stCondLst>
                                    <p:cond delay="0"/>
                                  </p:stCondLst>
                                  <p:childTnLst>
                                    <p:animScale>
                                      <p:cBhvr>
                                        <p:cTn id="9"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033" descr="mali">
            <a:extLst>
              <a:ext uri="{FF2B5EF4-FFF2-40B4-BE49-F238E27FC236}">
                <a16:creationId xmlns:a16="http://schemas.microsoft.com/office/drawing/2014/main" xmlns="" id="{F1A55F5E-97D1-48BB-A506-35B3303B064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83432" y="-99392"/>
            <a:ext cx="1571625"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a:off x="839416" y="620688"/>
            <a:ext cx="11089232" cy="4131900"/>
          </a:xfrm>
          <a:prstGeom prst="rect">
            <a:avLst/>
          </a:prstGeom>
          <a:noFill/>
        </p:spPr>
        <p:txBody>
          <a:bodyPr wrap="square" rtlCol="0">
            <a:spAutoFit/>
          </a:bodyPr>
          <a:lstStyle/>
          <a:p>
            <a:pPr algn="just">
              <a:lnSpc>
                <a:spcPct val="150000"/>
              </a:lnSpc>
            </a:pPr>
            <a:r>
              <a:rPr lang="fr-FR" sz="2500" b="1" i="1" dirty="0" smtClean="0">
                <a:latin typeface="Arial" panose="020B0604020202020204" pitchFamily="34" charset="0"/>
                <a:cs typeface="Arial" panose="020B0604020202020204" pitchFamily="34" charset="0"/>
              </a:rPr>
              <a:t>Pilier </a:t>
            </a:r>
            <a:r>
              <a:rPr lang="fr-FR" sz="2500" b="1" i="1" dirty="0">
                <a:latin typeface="Arial" panose="020B0604020202020204" pitchFamily="34" charset="0"/>
                <a:cs typeface="Arial" panose="020B0604020202020204" pitchFamily="34" charset="0"/>
              </a:rPr>
              <a:t>1 : « Assurer l’accès universel à la santé en matière de sexualité et de procréation dans le cadre de la couverture de santé universelle (CSU) »</a:t>
            </a:r>
            <a:endParaRPr lang="fr-FR" sz="2500" i="1" dirty="0">
              <a:latin typeface="Arial" panose="020B0604020202020204" pitchFamily="34" charset="0"/>
              <a:cs typeface="Arial" panose="020B0604020202020204" pitchFamily="34" charset="0"/>
            </a:endParaRPr>
          </a:p>
          <a:p>
            <a:pPr algn="just">
              <a:lnSpc>
                <a:spcPct val="150000"/>
              </a:lnSpc>
            </a:pPr>
            <a:r>
              <a:rPr lang="fr-FR" sz="2500" dirty="0">
                <a:latin typeface="Arial" panose="020B0604020202020204" pitchFamily="34" charset="0"/>
                <a:cs typeface="Arial" panose="020B0604020202020204" pitchFamily="34" charset="0"/>
              </a:rPr>
              <a:t>Le Mali </a:t>
            </a:r>
            <a:r>
              <a:rPr lang="fr-FR" sz="2500" dirty="0" smtClean="0">
                <a:latin typeface="Arial" panose="020B0604020202020204" pitchFamily="34" charset="0"/>
                <a:cs typeface="Arial" panose="020B0604020202020204" pitchFamily="34" charset="0"/>
              </a:rPr>
              <a:t>s’engage </a:t>
            </a:r>
            <a:r>
              <a:rPr lang="fr-FR" sz="2500" dirty="0">
                <a:latin typeface="Arial" panose="020B0604020202020204" pitchFamily="34" charset="0"/>
                <a:cs typeface="Arial" panose="020B0604020202020204" pitchFamily="34" charset="0"/>
              </a:rPr>
              <a:t>à atteindre Zéro besoin non satisfait en planification familiale à travers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l’accessibilité et la gratuité des produits contraceptifs pour tous d’ici à 2023</a:t>
            </a:r>
            <a:r>
              <a:rPr lang="fr-FR" sz="2500" dirty="0" smtClean="0">
                <a:latin typeface="Arial" panose="020B0604020202020204" pitchFamily="34" charset="0"/>
                <a:cs typeface="Arial" panose="020B0604020202020204" pitchFamily="34" charset="0"/>
              </a:rPr>
              <a:t>;</a:t>
            </a:r>
            <a:endParaRPr lang="fr-FR"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86526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033" descr="mali">
            <a:extLst>
              <a:ext uri="{FF2B5EF4-FFF2-40B4-BE49-F238E27FC236}">
                <a16:creationId xmlns:a16="http://schemas.microsoft.com/office/drawing/2014/main" xmlns="" id="{F1A55F5E-97D1-48BB-A506-35B3303B064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83432" y="-99392"/>
            <a:ext cx="1571625"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ZoneTexte 1"/>
          <p:cNvSpPr txBox="1"/>
          <p:nvPr/>
        </p:nvSpPr>
        <p:spPr>
          <a:xfrm>
            <a:off x="839416" y="908720"/>
            <a:ext cx="11089232" cy="2977738"/>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Ø"/>
            </a:pPr>
            <a:r>
              <a:rPr lang="fr-FR" sz="2500" dirty="0" smtClean="0">
                <a:latin typeface="Arial" panose="020B0604020202020204" pitchFamily="34" charset="0"/>
                <a:cs typeface="Arial" panose="020B0604020202020204" pitchFamily="34" charset="0"/>
              </a:rPr>
              <a:t>la </a:t>
            </a:r>
            <a:r>
              <a:rPr lang="fr-FR" sz="2500" dirty="0">
                <a:latin typeface="Arial" panose="020B0604020202020204" pitchFamily="34" charset="0"/>
                <a:cs typeface="Arial" panose="020B0604020202020204" pitchFamily="34" charset="0"/>
              </a:rPr>
              <a:t>gratuité et l’accès aux soins obstétricaux ( CPN, et accouchements …) et  la Césarienne d’ici à 2023;</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 formation et le recrutement massif des prestataires des services de santé pour couvrir l’ensemble des besoins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 gratuité des services SR pour les jeunes et adolescents d’ici à 2023</a:t>
            </a:r>
            <a:r>
              <a:rPr lang="fr-FR" sz="2500" dirty="0" smtClean="0">
                <a:latin typeface="Arial" panose="020B0604020202020204" pitchFamily="34" charset="0"/>
                <a:cs typeface="Arial" panose="020B0604020202020204" pitchFamily="34" charset="0"/>
              </a:rPr>
              <a:t>.</a:t>
            </a:r>
            <a:endParaRPr lang="fr-FR" sz="25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255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55440" y="1016859"/>
            <a:ext cx="10729192" cy="4408899"/>
          </a:xfrm>
          <a:prstGeom prst="rect">
            <a:avLst/>
          </a:prstGeom>
          <a:noFill/>
        </p:spPr>
        <p:txBody>
          <a:bodyPr wrap="square" rtlCol="0">
            <a:spAutoFit/>
          </a:bodyPr>
          <a:lstStyle/>
          <a:p>
            <a:pPr algn="just">
              <a:lnSpc>
                <a:spcPct val="150000"/>
              </a:lnSpc>
            </a:pPr>
            <a:r>
              <a:rPr lang="fr-FR" sz="2500" b="1" i="1" dirty="0" smtClean="0">
                <a:latin typeface="Arial" panose="020B0604020202020204" pitchFamily="34" charset="0"/>
                <a:cs typeface="Arial" panose="020B0604020202020204" pitchFamily="34" charset="0"/>
              </a:rPr>
              <a:t>Pilier </a:t>
            </a:r>
            <a:r>
              <a:rPr lang="fr-FR" sz="2500" b="1" i="1" dirty="0">
                <a:latin typeface="Arial" panose="020B0604020202020204" pitchFamily="34" charset="0"/>
                <a:cs typeface="Arial" panose="020B0604020202020204" pitchFamily="34" charset="0"/>
              </a:rPr>
              <a:t>2 : « S'attaquer à la violence sexiste et aux pratiques néfastes telles que les mariages d'enfants et forcés et les mutilations génitales féminines »</a:t>
            </a:r>
            <a:endParaRPr lang="fr-FR" sz="2500" dirty="0">
              <a:latin typeface="Arial" panose="020B0604020202020204" pitchFamily="34" charset="0"/>
              <a:cs typeface="Arial" panose="020B0604020202020204" pitchFamily="34" charset="0"/>
            </a:endParaRPr>
          </a:p>
          <a:p>
            <a:pPr algn="just">
              <a:lnSpc>
                <a:spcPct val="150000"/>
              </a:lnSpc>
            </a:pPr>
            <a:r>
              <a:rPr lang="fr-FR" sz="2500" dirty="0">
                <a:latin typeface="Arial" panose="020B0604020202020204" pitchFamily="34" charset="0"/>
                <a:cs typeface="Arial" panose="020B0604020202020204" pitchFamily="34" charset="0"/>
              </a:rPr>
              <a:t>Le Mali </a:t>
            </a:r>
            <a:r>
              <a:rPr lang="fr-FR" sz="2500" dirty="0" smtClean="0">
                <a:latin typeface="Arial" panose="020B0604020202020204" pitchFamily="34" charset="0"/>
                <a:cs typeface="Arial" panose="020B0604020202020204" pitchFamily="34" charset="0"/>
              </a:rPr>
              <a:t>s’engage </a:t>
            </a:r>
            <a:r>
              <a:rPr lang="fr-FR" sz="2500" dirty="0">
                <a:latin typeface="Arial" panose="020B0604020202020204" pitchFamily="34" charset="0"/>
                <a:cs typeface="Arial" panose="020B0604020202020204" pitchFamily="34" charset="0"/>
              </a:rPr>
              <a:t>à contribuer à zéro violence sexuelle et sexiste par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l’adoption de la loi sur les violences basées sur le genre ainsi que ses textes d’application d’ici à 2020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l’adoption de la loi portant code de protection de l’enfant</a:t>
            </a:r>
            <a:r>
              <a:rPr lang="fr-FR" sz="2500" dirty="0" smtClean="0">
                <a:latin typeface="Arial" panose="020B0604020202020204" pitchFamily="34" charset="0"/>
                <a:cs typeface="Arial" panose="020B0604020202020204" pitchFamily="34" charset="0"/>
              </a:rPr>
              <a:t>.</a:t>
            </a:r>
            <a:endParaRPr lang="fr-FR" sz="2500" dirty="0">
              <a:latin typeface="Arial" panose="020B0604020202020204" pitchFamily="34" charset="0"/>
              <a:cs typeface="Arial" panose="020B0604020202020204" pitchFamily="34" charset="0"/>
            </a:endParaRPr>
          </a:p>
          <a:p>
            <a:endParaRPr lang="fr-FR" dirty="0"/>
          </a:p>
        </p:txBody>
      </p:sp>
      <p:pic>
        <p:nvPicPr>
          <p:cNvPr id="3" name="Picture 1033" descr="mali">
            <a:extLst>
              <a:ext uri="{FF2B5EF4-FFF2-40B4-BE49-F238E27FC236}">
                <a16:creationId xmlns:a16="http://schemas.microsoft.com/office/drawing/2014/main" xmlns="" id="{9D48E0C3-C1F1-4789-8BC8-B443B7DADD58}"/>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55440" y="188640"/>
            <a:ext cx="1571625"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5359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033" descr="mali">
            <a:extLst>
              <a:ext uri="{FF2B5EF4-FFF2-40B4-BE49-F238E27FC236}">
                <a16:creationId xmlns:a16="http://schemas.microsoft.com/office/drawing/2014/main" xmlns="" id="{9D48E0C3-C1F1-4789-8BC8-B443B7DADD58}"/>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27448" y="116632"/>
            <a:ext cx="1571625"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ZoneTexte 2"/>
          <p:cNvSpPr txBox="1"/>
          <p:nvPr/>
        </p:nvSpPr>
        <p:spPr>
          <a:xfrm>
            <a:off x="911424" y="948753"/>
            <a:ext cx="10801199" cy="3554819"/>
          </a:xfrm>
          <a:prstGeom prst="rect">
            <a:avLst/>
          </a:prstGeom>
          <a:noFill/>
        </p:spPr>
        <p:txBody>
          <a:bodyPr wrap="square" rtlCol="0">
            <a:spAutoFit/>
          </a:bodyPr>
          <a:lstStyle/>
          <a:p>
            <a:pPr algn="just">
              <a:lnSpc>
                <a:spcPct val="150000"/>
              </a:lnSpc>
            </a:pPr>
            <a:r>
              <a:rPr lang="fr-FR" sz="2500" b="1" i="1" dirty="0" smtClean="0">
                <a:latin typeface="Arial" panose="020B0604020202020204" pitchFamily="34" charset="0"/>
                <a:cs typeface="Arial" panose="020B0604020202020204" pitchFamily="34" charset="0"/>
              </a:rPr>
              <a:t>Pilier </a:t>
            </a:r>
            <a:r>
              <a:rPr lang="fr-FR" sz="2500" b="1" i="1" dirty="0">
                <a:latin typeface="Arial" panose="020B0604020202020204" pitchFamily="34" charset="0"/>
                <a:cs typeface="Arial" panose="020B0604020202020204" pitchFamily="34" charset="0"/>
              </a:rPr>
              <a:t>3 : « Mobiliser le financement nécessaire pour mener à bien le Programme d’actions de la CIPD et pérenniser les acquis déjà obtenus »</a:t>
            </a:r>
            <a:endParaRPr lang="fr-FR" sz="2500" i="1" dirty="0">
              <a:latin typeface="Arial" panose="020B0604020202020204" pitchFamily="34" charset="0"/>
              <a:cs typeface="Arial" panose="020B0604020202020204" pitchFamily="34" charset="0"/>
            </a:endParaRPr>
          </a:p>
          <a:p>
            <a:pPr algn="just">
              <a:lnSpc>
                <a:spcPct val="150000"/>
              </a:lnSpc>
            </a:pPr>
            <a:r>
              <a:rPr lang="fr-FR" sz="2500" dirty="0">
                <a:latin typeface="Arial" panose="020B0604020202020204" pitchFamily="34" charset="0"/>
                <a:cs typeface="Arial" panose="020B0604020202020204" pitchFamily="34" charset="0"/>
              </a:rPr>
              <a:t>Le Mali </a:t>
            </a:r>
            <a:r>
              <a:rPr lang="fr-FR" sz="2500" dirty="0" smtClean="0">
                <a:latin typeface="Arial" panose="020B0604020202020204" pitchFamily="34" charset="0"/>
                <a:cs typeface="Arial" panose="020B0604020202020204" pitchFamily="34" charset="0"/>
              </a:rPr>
              <a:t>s’engage </a:t>
            </a:r>
            <a:r>
              <a:rPr lang="fr-FR" sz="2500" dirty="0">
                <a:latin typeface="Arial" panose="020B0604020202020204" pitchFamily="34" charset="0"/>
                <a:cs typeface="Arial" panose="020B0604020202020204" pitchFamily="34" charset="0"/>
              </a:rPr>
              <a:t>à utiliser les processus budgétaires nationaux pour augmenter le financement national en portant à 20% la part du financement du budget national pour les questions de population et développement.</a:t>
            </a:r>
          </a:p>
        </p:txBody>
      </p:sp>
      <p:sp>
        <p:nvSpPr>
          <p:cNvPr id="5" name="ZoneTexte 4"/>
          <p:cNvSpPr txBox="1"/>
          <p:nvPr/>
        </p:nvSpPr>
        <p:spPr>
          <a:xfrm>
            <a:off x="2855640" y="116632"/>
            <a:ext cx="8928991" cy="830997"/>
          </a:xfrm>
          <a:prstGeom prst="rect">
            <a:avLst/>
          </a:prstGeom>
          <a:noFill/>
        </p:spPr>
        <p:txBody>
          <a:bodyPr wrap="square" rtlCol="0">
            <a:spAutoFit/>
          </a:bodyPr>
          <a:lstStyle/>
          <a:p>
            <a:pPr algn="just">
              <a:lnSpc>
                <a:spcPct val="150000"/>
              </a:lnSpc>
            </a:pPr>
            <a:endParaRPr lang="fr-FR" sz="2000" i="1" dirty="0">
              <a:latin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52291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33" descr="mali">
            <a:extLst>
              <a:ext uri="{FF2B5EF4-FFF2-40B4-BE49-F238E27FC236}">
                <a16:creationId xmlns:a16="http://schemas.microsoft.com/office/drawing/2014/main" xmlns="" id="{47ECA659-4C40-44ED-853A-F993A450CF79}"/>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99456" y="188640"/>
            <a:ext cx="1564669"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6"/>
          <p:cNvSpPr txBox="1"/>
          <p:nvPr/>
        </p:nvSpPr>
        <p:spPr>
          <a:xfrm>
            <a:off x="983432" y="1004615"/>
            <a:ext cx="10873208" cy="5286062"/>
          </a:xfrm>
          <a:prstGeom prst="rect">
            <a:avLst/>
          </a:prstGeom>
          <a:noFill/>
        </p:spPr>
        <p:txBody>
          <a:bodyPr wrap="square" rtlCol="0">
            <a:spAutoFit/>
          </a:bodyPr>
          <a:lstStyle/>
          <a:p>
            <a:pPr algn="just">
              <a:lnSpc>
                <a:spcPct val="150000"/>
              </a:lnSpc>
            </a:pPr>
            <a:r>
              <a:rPr lang="fr-FR" sz="2500" b="1" i="1" dirty="0" smtClean="0">
                <a:latin typeface="Arial" panose="020B0604020202020204" pitchFamily="34" charset="0"/>
                <a:cs typeface="Arial" panose="020B0604020202020204" pitchFamily="34" charset="0"/>
              </a:rPr>
              <a:t>Pilier </a:t>
            </a:r>
            <a:r>
              <a:rPr lang="fr-FR" sz="2500" b="1" i="1" dirty="0">
                <a:latin typeface="Arial" panose="020B0604020202020204" pitchFamily="34" charset="0"/>
                <a:cs typeface="Arial" panose="020B0604020202020204" pitchFamily="34" charset="0"/>
              </a:rPr>
              <a:t>4 : « Tirer parti de la diversité démographique pour stimuler la croissance économique et parvenir au développement durable </a:t>
            </a:r>
            <a:r>
              <a:rPr lang="fr-FR" sz="2500" b="1" i="1" dirty="0" smtClean="0">
                <a:latin typeface="Arial" panose="020B0604020202020204" pitchFamily="34" charset="0"/>
                <a:cs typeface="Arial" panose="020B0604020202020204" pitchFamily="34" charset="0"/>
              </a:rPr>
              <a:t>»</a:t>
            </a:r>
          </a:p>
          <a:p>
            <a:pPr algn="just">
              <a:lnSpc>
                <a:spcPct val="150000"/>
              </a:lnSpc>
            </a:pPr>
            <a:endParaRPr lang="fr-FR" sz="2500" i="1" dirty="0">
              <a:latin typeface="Arial" panose="020B0604020202020204" pitchFamily="34" charset="0"/>
              <a:cs typeface="Arial" panose="020B0604020202020204" pitchFamily="34" charset="0"/>
            </a:endParaRPr>
          </a:p>
          <a:p>
            <a:pPr algn="just">
              <a:lnSpc>
                <a:spcPct val="150000"/>
              </a:lnSpc>
            </a:pPr>
            <a:r>
              <a:rPr lang="fr-FR" sz="2500" dirty="0">
                <a:latin typeface="Arial" panose="020B0604020202020204" pitchFamily="34" charset="0"/>
                <a:cs typeface="Arial" panose="020B0604020202020204" pitchFamily="34" charset="0"/>
              </a:rPr>
              <a:t>Le Mali </a:t>
            </a:r>
            <a:r>
              <a:rPr lang="fr-FR" sz="2500" dirty="0" smtClean="0">
                <a:latin typeface="Arial" panose="020B0604020202020204" pitchFamily="34" charset="0"/>
                <a:cs typeface="Arial" panose="020B0604020202020204" pitchFamily="34" charset="0"/>
              </a:rPr>
              <a:t>s’engage </a:t>
            </a:r>
            <a:r>
              <a:rPr lang="fr-FR" sz="2500" dirty="0">
                <a:latin typeface="Arial" panose="020B0604020202020204" pitchFamily="34" charset="0"/>
                <a:cs typeface="Arial" panose="020B0604020202020204" pitchFamily="34" charset="0"/>
              </a:rPr>
              <a:t>dans la capture du Dividende démographique par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un investissement massif dans l’éducation, la santé, la formation professionnelle et l’emploi des jeunes en tenant compte du genre y compris ceux en situation de handicap à travers l’opérationnalisation de la feuille de route nationale pour la capture  du dividende démographique;</a:t>
            </a:r>
          </a:p>
        </p:txBody>
      </p:sp>
    </p:spTree>
    <p:extLst>
      <p:ext uri="{BB962C8B-B14F-4D97-AF65-F5344CB8AC3E}">
        <p14:creationId xmlns:p14="http://schemas.microsoft.com/office/powerpoint/2010/main" val="30620215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 name="Picture 1033" descr="mali">
            <a:extLst>
              <a:ext uri="{FF2B5EF4-FFF2-40B4-BE49-F238E27FC236}">
                <a16:creationId xmlns:a16="http://schemas.microsoft.com/office/drawing/2014/main" xmlns="" id="{47ECA659-4C40-44ED-853A-F993A450CF79}"/>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127448" y="188640"/>
            <a:ext cx="1564669"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ZoneTexte 4"/>
          <p:cNvSpPr txBox="1"/>
          <p:nvPr/>
        </p:nvSpPr>
        <p:spPr>
          <a:xfrm>
            <a:off x="1127448" y="1011245"/>
            <a:ext cx="10585176" cy="5863144"/>
          </a:xfrm>
          <a:prstGeom prst="rect">
            <a:avLst/>
          </a:prstGeom>
          <a:noFill/>
        </p:spPr>
        <p:txBody>
          <a:bodyPr wrap="square" rtlCol="0">
            <a:spAutoFit/>
          </a:bodyPr>
          <a:lstStyle/>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l’accroissement de la représentation des jeunes dans toutes les instances de prise de décisions à tous les niveaux à 40%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 promotion de l’inclusion des personnes handicapées à tous les niveaux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le renforcement </a:t>
            </a:r>
            <a:r>
              <a:rPr lang="fr-FR" sz="2500" dirty="0" smtClean="0">
                <a:latin typeface="Arial" panose="020B0604020202020204" pitchFamily="34" charset="0"/>
                <a:cs typeface="Arial" panose="020B0604020202020204" pitchFamily="34" charset="0"/>
              </a:rPr>
              <a:t>de: la </a:t>
            </a:r>
            <a:r>
              <a:rPr lang="fr-FR" sz="2500" dirty="0">
                <a:latin typeface="Arial" panose="020B0604020202020204" pitchFamily="34" charset="0"/>
                <a:cs typeface="Arial" panose="020B0604020202020204" pitchFamily="34" charset="0"/>
              </a:rPr>
              <a:t>base de données population pour la capitalisation des projections </a:t>
            </a:r>
            <a:r>
              <a:rPr lang="fr-FR" sz="2500" dirty="0" smtClean="0">
                <a:latin typeface="Arial" panose="020B0604020202020204" pitchFamily="34" charset="0"/>
                <a:cs typeface="Arial" panose="020B0604020202020204" pitchFamily="34" charset="0"/>
              </a:rPr>
              <a:t>démographiques, du </a:t>
            </a:r>
            <a:r>
              <a:rPr lang="fr-FR" sz="2500" dirty="0">
                <a:latin typeface="Arial" panose="020B0604020202020204" pitchFamily="34" charset="0"/>
                <a:cs typeface="Arial" panose="020B0604020202020204" pitchFamily="34" charset="0"/>
              </a:rPr>
              <a:t>système statistique national </a:t>
            </a:r>
            <a:r>
              <a:rPr lang="fr-FR" sz="2500" dirty="0" smtClean="0">
                <a:latin typeface="Arial" panose="020B0604020202020204" pitchFamily="34" charset="0"/>
                <a:cs typeface="Arial" panose="020B0604020202020204" pitchFamily="34" charset="0"/>
              </a:rPr>
              <a:t>et de </a:t>
            </a:r>
            <a:r>
              <a:rPr lang="fr-FR" sz="2500" dirty="0">
                <a:latin typeface="Arial" panose="020B0604020202020204" pitchFamily="34" charset="0"/>
                <a:cs typeface="Arial" panose="020B0604020202020204" pitchFamily="34" charset="0"/>
              </a:rPr>
              <a:t>l’Observatoire national du Dividende démographique (ONDD)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la</a:t>
            </a:r>
            <a:r>
              <a:rPr lang="fr-FR" sz="2500" b="1" dirty="0">
                <a:latin typeface="Arial" panose="020B0604020202020204" pitchFamily="34" charset="0"/>
                <a:cs typeface="Arial" panose="020B0604020202020204" pitchFamily="34" charset="0"/>
              </a:rPr>
              <a:t> </a:t>
            </a:r>
            <a:r>
              <a:rPr lang="fr-FR" sz="2500" dirty="0">
                <a:latin typeface="Arial" panose="020B0604020202020204" pitchFamily="34" charset="0"/>
                <a:cs typeface="Arial" panose="020B0604020202020204" pitchFamily="34" charset="0"/>
              </a:rPr>
              <a:t>promotion de la responsabilisation des jeunes dans la prise en charge de leurs besoins en matière de santé et de leur bien-être.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864C4D89-9913-45A6-AA3A-FAD1033EB135}"/>
              </a:ext>
            </a:extLst>
          </p:cNvPr>
          <p:cNvSpPr>
            <a:spLocks noGrp="1"/>
          </p:cNvSpPr>
          <p:nvPr>
            <p:ph idx="1"/>
          </p:nvPr>
        </p:nvSpPr>
        <p:spPr/>
        <p:txBody>
          <a:bodyPr/>
          <a:lstStyle/>
          <a:p>
            <a:pPr marL="0" indent="0">
              <a:buNone/>
            </a:pPr>
            <a:endParaRPr lang="fr-FR" dirty="0"/>
          </a:p>
          <a:p>
            <a:endParaRPr lang="fr-FR" dirty="0"/>
          </a:p>
        </p:txBody>
      </p:sp>
      <p:pic>
        <p:nvPicPr>
          <p:cNvPr id="5" name="Picture 1033" descr="mali">
            <a:extLst>
              <a:ext uri="{FF2B5EF4-FFF2-40B4-BE49-F238E27FC236}">
                <a16:creationId xmlns:a16="http://schemas.microsoft.com/office/drawing/2014/main" xmlns="" id="{29CF46CA-3489-4D84-AD4B-9CBF6276A262}"/>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27448" y="116632"/>
            <a:ext cx="1571625"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6"/>
          <p:cNvSpPr txBox="1"/>
          <p:nvPr/>
        </p:nvSpPr>
        <p:spPr>
          <a:xfrm>
            <a:off x="1127448" y="1340768"/>
            <a:ext cx="10441160" cy="4708981"/>
          </a:xfrm>
          <a:prstGeom prst="rect">
            <a:avLst/>
          </a:prstGeom>
          <a:noFill/>
        </p:spPr>
        <p:txBody>
          <a:bodyPr wrap="square" rtlCol="0">
            <a:spAutoFit/>
          </a:bodyPr>
          <a:lstStyle/>
          <a:p>
            <a:pPr algn="just">
              <a:lnSpc>
                <a:spcPct val="150000"/>
              </a:lnSpc>
            </a:pPr>
            <a:r>
              <a:rPr lang="fr-FR" sz="2500" b="1" i="1" dirty="0" smtClean="0">
                <a:latin typeface="Arial" panose="020B0604020202020204" pitchFamily="34" charset="0"/>
                <a:cs typeface="Arial" panose="020B0604020202020204" pitchFamily="34" charset="0"/>
              </a:rPr>
              <a:t>Pilier </a:t>
            </a:r>
            <a:r>
              <a:rPr lang="fr-FR" sz="2500" b="1" i="1" dirty="0">
                <a:latin typeface="Arial" panose="020B0604020202020204" pitchFamily="34" charset="0"/>
                <a:cs typeface="Arial" panose="020B0604020202020204" pitchFamily="34" charset="0"/>
              </a:rPr>
              <a:t>5 : « Défendre le droit aux soins de santé sexuelle et reproductive dans les contextes humanitaires et fragiles »</a:t>
            </a:r>
            <a:r>
              <a:rPr lang="fr-FR" sz="2500" dirty="0">
                <a:latin typeface="Arial" panose="020B0604020202020204" pitchFamily="34" charset="0"/>
                <a:cs typeface="Arial" panose="020B0604020202020204" pitchFamily="34" charset="0"/>
              </a:rPr>
              <a:t> </a:t>
            </a:r>
          </a:p>
          <a:p>
            <a:pPr algn="just">
              <a:lnSpc>
                <a:spcPct val="150000"/>
              </a:lnSpc>
            </a:pPr>
            <a:r>
              <a:rPr lang="fr-FR" sz="2500" dirty="0">
                <a:latin typeface="Arial" panose="020B0604020202020204" pitchFamily="34" charset="0"/>
                <a:cs typeface="Arial" panose="020B0604020202020204" pitchFamily="34" charset="0"/>
              </a:rPr>
              <a:t>Le Mali </a:t>
            </a:r>
            <a:r>
              <a:rPr lang="fr-FR" sz="2500" dirty="0" smtClean="0">
                <a:latin typeface="Arial" panose="020B0604020202020204" pitchFamily="34" charset="0"/>
                <a:cs typeface="Arial" panose="020B0604020202020204" pitchFamily="34" charset="0"/>
              </a:rPr>
              <a:t>s’engage </a:t>
            </a:r>
            <a:r>
              <a:rPr lang="fr-FR" sz="2500" dirty="0">
                <a:latin typeface="Arial" panose="020B0604020202020204" pitchFamily="34" charset="0"/>
                <a:cs typeface="Arial" panose="020B0604020202020204" pitchFamily="34" charset="0"/>
              </a:rPr>
              <a:t>à construire une société pacifique, juste et inclusive à travers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le renforcement de l’offre des services sociaux de base, notamment la santé, l’éducation et la protection dans les zones affectées par la crise humanitaire ;</a:t>
            </a:r>
          </a:p>
          <a:p>
            <a:pPr marL="342900" indent="-342900" algn="just">
              <a:lnSpc>
                <a:spcPct val="150000"/>
              </a:lnSpc>
              <a:buFont typeface="Wingdings" panose="05000000000000000000" pitchFamily="2" charset="2"/>
              <a:buChar char="Ø"/>
            </a:pPr>
            <a:r>
              <a:rPr lang="fr-FR" sz="2500" dirty="0">
                <a:latin typeface="Arial" panose="020B0604020202020204" pitchFamily="34" charset="0"/>
                <a:cs typeface="Arial" panose="020B0604020202020204" pitchFamily="34" charset="0"/>
              </a:rPr>
              <a:t>le retour de la paix et de la sécurité au Mali.</a:t>
            </a:r>
          </a:p>
        </p:txBody>
      </p:sp>
    </p:spTree>
    <p:extLst>
      <p:ext uri="{BB962C8B-B14F-4D97-AF65-F5344CB8AC3E}">
        <p14:creationId xmlns:p14="http://schemas.microsoft.com/office/powerpoint/2010/main" val="3473690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33" descr="mali">
            <a:extLst>
              <a:ext uri="{FF2B5EF4-FFF2-40B4-BE49-F238E27FC236}">
                <a16:creationId xmlns:a16="http://schemas.microsoft.com/office/drawing/2014/main" xmlns="" id="{29CF46CA-3489-4D84-AD4B-9CBF6276A262}"/>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55440" y="119948"/>
            <a:ext cx="1571625"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5"/>
          <p:cNvSpPr txBox="1"/>
          <p:nvPr/>
        </p:nvSpPr>
        <p:spPr>
          <a:xfrm>
            <a:off x="839416" y="1124744"/>
            <a:ext cx="10945216" cy="5214826"/>
          </a:xfrm>
          <a:prstGeom prst="rect">
            <a:avLst/>
          </a:prstGeom>
          <a:noFill/>
        </p:spPr>
        <p:txBody>
          <a:bodyPr wrap="square" rtlCol="0">
            <a:spAutoFit/>
          </a:bodyPr>
          <a:lstStyle/>
          <a:p>
            <a:pPr algn="just">
              <a:lnSpc>
                <a:spcPct val="150000"/>
              </a:lnSpc>
            </a:pPr>
            <a:r>
              <a:rPr lang="fr-FR" b="1" dirty="0" smtClean="0"/>
              <a:t>« </a:t>
            </a:r>
            <a:r>
              <a:rPr lang="fr-FR" sz="2500" b="1" dirty="0" smtClean="0">
                <a:latin typeface="Arial" panose="020B0604020202020204" pitchFamily="34" charset="0"/>
                <a:cs typeface="Arial" panose="020B0604020202020204" pitchFamily="34" charset="0"/>
              </a:rPr>
              <a:t>Ce sommet fut le symbole d’une vision renouvelée et redynamisée, ainsi que d’une communauté qui travaille ensemble pour agir et obtenir des résultats.</a:t>
            </a:r>
          </a:p>
          <a:p>
            <a:pPr algn="just">
              <a:lnSpc>
                <a:spcPct val="150000"/>
              </a:lnSpc>
            </a:pPr>
            <a:endParaRPr lang="fr-FR" sz="2500" b="1" dirty="0" smtClean="0">
              <a:latin typeface="Arial" panose="020B0604020202020204" pitchFamily="34" charset="0"/>
              <a:cs typeface="Arial" panose="020B0604020202020204" pitchFamily="34" charset="0"/>
            </a:endParaRPr>
          </a:p>
          <a:p>
            <a:pPr algn="just">
              <a:lnSpc>
                <a:spcPct val="150000"/>
              </a:lnSpc>
            </a:pPr>
            <a:r>
              <a:rPr lang="fr-FR" sz="2500" b="1" dirty="0" smtClean="0">
                <a:latin typeface="Arial" panose="020B0604020202020204" pitchFamily="34" charset="0"/>
                <a:cs typeface="Arial" panose="020B0604020202020204" pitchFamily="34" charset="0"/>
              </a:rPr>
              <a:t>Ensemble, nous allons faire des dix (10) prochaines années une décennie d’actions et de résultats pour les femmes et les filles, en gardant leurs droits et leurs choix au centre de tout ce que nous faisons </a:t>
            </a:r>
            <a:r>
              <a:rPr lang="fr-FR" sz="2500" b="1" dirty="0">
                <a:latin typeface="Arial" panose="020B0604020202020204" pitchFamily="34" charset="0"/>
                <a:cs typeface="Arial" panose="020B0604020202020204" pitchFamily="34" charset="0"/>
              </a:rPr>
              <a:t>» a déclaré le Dr. Natalia KANEM, Directrice Exécutive de </a:t>
            </a:r>
            <a:r>
              <a:rPr lang="fr-FR" sz="2500" b="1" dirty="0" smtClean="0">
                <a:latin typeface="Arial" panose="020B0604020202020204" pitchFamily="34" charset="0"/>
                <a:cs typeface="Arial" panose="020B0604020202020204" pitchFamily="34" charset="0"/>
              </a:rPr>
              <a:t>l’UNFPA.</a:t>
            </a:r>
          </a:p>
        </p:txBody>
      </p:sp>
    </p:spTree>
    <p:extLst>
      <p:ext uri="{BB962C8B-B14F-4D97-AF65-F5344CB8AC3E}">
        <p14:creationId xmlns:p14="http://schemas.microsoft.com/office/powerpoint/2010/main" val="1567710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RAPPORT_PMC">
  <a:themeElements>
    <a:clrScheme name="RAPPORT_PMC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RAPPORT_PMC">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PPORT_PMC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RAPPORT_PMC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RAPPORT_PMC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APPORT_PMC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RAPPORT_PMC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RAPPORT_PMC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RAPPORT_PMC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TM10001106[[fn=Badge]]</Template>
  <TotalTime>7953</TotalTime>
  <Words>99</Words>
  <Application>Microsoft Office PowerPoint</Application>
  <PresentationFormat>Grand écran</PresentationFormat>
  <Paragraphs>37</Paragraphs>
  <Slides>10</Slides>
  <Notes>3</Notes>
  <HiddenSlides>0</HiddenSlides>
  <MMClips>0</MMClips>
  <ScaleCrop>false</ScaleCrop>
  <HeadingPairs>
    <vt:vector size="8" baseType="variant">
      <vt:variant>
        <vt:lpstr>Polices utilisées</vt:lpstr>
      </vt:variant>
      <vt:variant>
        <vt:i4>7</vt:i4>
      </vt:variant>
      <vt:variant>
        <vt:lpstr>Thème</vt:lpstr>
      </vt:variant>
      <vt:variant>
        <vt:i4>2</vt:i4>
      </vt:variant>
      <vt:variant>
        <vt:lpstr>Serveurs OLE incorporés</vt:lpstr>
      </vt:variant>
      <vt:variant>
        <vt:i4>1</vt:i4>
      </vt:variant>
      <vt:variant>
        <vt:lpstr>Titres des diapositives</vt:lpstr>
      </vt:variant>
      <vt:variant>
        <vt:i4>10</vt:i4>
      </vt:variant>
    </vt:vector>
  </HeadingPairs>
  <TitlesOfParts>
    <vt:vector size="20" baseType="lpstr">
      <vt:lpstr>Arial</vt:lpstr>
      <vt:lpstr>Bookman Old Style</vt:lpstr>
      <vt:lpstr>Calibri</vt:lpstr>
      <vt:lpstr>Gill Sans MT</vt:lpstr>
      <vt:lpstr>Impact</vt:lpstr>
      <vt:lpstr>Times New Roman</vt:lpstr>
      <vt:lpstr>Wingdings</vt:lpstr>
      <vt:lpstr>Badge</vt:lpstr>
      <vt:lpstr>RAPPORT_PMC</vt:lpstr>
      <vt:lpstr>Document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JE VOUS REMERCIE DE VOTRE AIMABLE ATTENTION.  QUE LA GRACE DE DIEU NOUS ACCOMPAGNE TOUS!</vt:lpstr>
    </vt:vector>
  </TitlesOfParts>
  <Company>FNUAP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POLITIQUE NATIONALE DE POPULATION</dc:title>
  <dc:creator>FNUAP</dc:creator>
  <cp:lastModifiedBy>USER</cp:lastModifiedBy>
  <cp:revision>677</cp:revision>
  <cp:lastPrinted>2018-04-27T13:58:39Z</cp:lastPrinted>
  <dcterms:created xsi:type="dcterms:W3CDTF">2002-12-09T15:10:47Z</dcterms:created>
  <dcterms:modified xsi:type="dcterms:W3CDTF">2020-09-25T10:35:25Z</dcterms:modified>
</cp:coreProperties>
</file>